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2" r:id="rId6"/>
    <p:sldId id="271" r:id="rId7"/>
    <p:sldId id="283" r:id="rId8"/>
    <p:sldId id="284" r:id="rId9"/>
    <p:sldId id="285" r:id="rId10"/>
    <p:sldId id="288" r:id="rId11"/>
    <p:sldId id="289" r:id="rId12"/>
    <p:sldId id="290" r:id="rId13"/>
    <p:sldId id="291" r:id="rId14"/>
    <p:sldId id="286" r:id="rId15"/>
    <p:sldId id="287" r:id="rId16"/>
    <p:sldId id="292" r:id="rId17"/>
    <p:sldId id="293" r:id="rId18"/>
    <p:sldId id="295" r:id="rId19"/>
    <p:sldId id="294" r:id="rId20"/>
    <p:sldId id="296" r:id="rId21"/>
    <p:sldId id="297" r:id="rId22"/>
    <p:sldId id="298" r:id="rId23"/>
    <p:sldId id="299" r:id="rId24"/>
    <p:sldId id="300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2513C-9067-4B3A-8F2D-27E837265DA4}" v="6" dt="2025-10-21T13:17:45.42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1"/>
    <p:restoredTop sz="78301" autoAdjust="0"/>
  </p:normalViewPr>
  <p:slideViewPr>
    <p:cSldViewPr snapToGrid="0">
      <p:cViewPr varScale="1">
        <p:scale>
          <a:sx n="54" d="100"/>
          <a:sy n="54" d="100"/>
        </p:scale>
        <p:origin x="2448" y="235"/>
      </p:cViewPr>
      <p:guideLst>
        <p:guide orient="horz" pos="4320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Peralta Suing" userId="bf9a6dca43c89aaf" providerId="LiveId" clId="{F6DB5AC7-8648-4242-B780-59478B4F0408}"/>
    <pc:docChg chg="modSld">
      <pc:chgData name="Diego Peralta Suing" userId="bf9a6dca43c89aaf" providerId="LiveId" clId="{F6DB5AC7-8648-4242-B780-59478B4F0408}" dt="2025-10-21T14:08:23.491" v="6" actId="20577"/>
      <pc:docMkLst>
        <pc:docMk/>
      </pc:docMkLst>
      <pc:sldChg chg="modSp mod">
        <pc:chgData name="Diego Peralta Suing" userId="bf9a6dca43c89aaf" providerId="LiveId" clId="{F6DB5AC7-8648-4242-B780-59478B4F0408}" dt="2025-10-21T14:08:23.491" v="6" actId="20577"/>
        <pc:sldMkLst>
          <pc:docMk/>
          <pc:sldMk cId="2016729545" sldId="264"/>
        </pc:sldMkLst>
        <pc:graphicFrameChg chg="modGraphic">
          <ac:chgData name="Diego Peralta Suing" userId="bf9a6dca43c89aaf" providerId="LiveId" clId="{F6DB5AC7-8648-4242-B780-59478B4F0408}" dt="2025-10-21T14:08:23.491" v="6" actId="20577"/>
          <ac:graphicFrameMkLst>
            <pc:docMk/>
            <pc:sldMk cId="2016729545" sldId="264"/>
            <ac:graphicFrameMk id="133" creationId="{7A2A63DC-DB6B-0923-195F-B8C477B094FE}"/>
          </ac:graphicFrameMkLst>
        </pc:graphicFrameChg>
      </pc:sldChg>
      <pc:sldChg chg="modSp">
        <pc:chgData name="Diego Peralta Suing" userId="bf9a6dca43c89aaf" providerId="LiveId" clId="{F6DB5AC7-8648-4242-B780-59478B4F0408}" dt="2025-10-21T13:17:45.426" v="5" actId="14100"/>
        <pc:sldMkLst>
          <pc:docMk/>
          <pc:sldMk cId="2148979177" sldId="281"/>
        </pc:sldMkLst>
        <pc:picChg chg="mod">
          <ac:chgData name="Diego Peralta Suing" userId="bf9a6dca43c89aaf" providerId="LiveId" clId="{F6DB5AC7-8648-4242-B780-59478B4F0408}" dt="2025-10-21T13:17:45.426" v="5" actId="14100"/>
          <ac:picMkLst>
            <pc:docMk/>
            <pc:sldMk cId="2148979177" sldId="281"/>
            <ac:picMk id="1026" creationId="{14BB2AAC-E7C8-2ED7-630A-85B55E71930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B794D-CA2D-46ED-8925-5768C640996F}" type="doc">
      <dgm:prSet loTypeId="urn:microsoft.com/office/officeart/2005/8/layout/StepDownProcess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145C073E-B851-4FCB-A4B0-DC335121BE30}">
      <dgm:prSet phldrT="[Texto]" phldr="0"/>
      <dgm:spPr/>
      <dgm:t>
        <a:bodyPr/>
        <a:lstStyle/>
        <a:p>
          <a:r>
            <a:rPr lang="es-EC"/>
            <a:t>Notificación</a:t>
          </a:r>
          <a:endParaRPr lang="es-EC" dirty="0"/>
        </a:p>
      </dgm:t>
    </dgm:pt>
    <dgm:pt modelId="{9152A5DB-15DB-4694-BD55-6500B7983B63}" type="parTrans" cxnId="{2AFC5A34-F793-4CB5-AE5E-319E75BA8A0C}">
      <dgm:prSet/>
      <dgm:spPr/>
      <dgm:t>
        <a:bodyPr/>
        <a:lstStyle/>
        <a:p>
          <a:endParaRPr lang="es-EC"/>
        </a:p>
      </dgm:t>
    </dgm:pt>
    <dgm:pt modelId="{93C36AC9-01BC-4582-B91C-D80FC0C13F0C}" type="sibTrans" cxnId="{2AFC5A34-F793-4CB5-AE5E-319E75BA8A0C}">
      <dgm:prSet/>
      <dgm:spPr/>
      <dgm:t>
        <a:bodyPr/>
        <a:lstStyle/>
        <a:p>
          <a:endParaRPr lang="es-EC"/>
        </a:p>
      </dgm:t>
    </dgm:pt>
    <dgm:pt modelId="{518CA318-1A8E-401C-9503-69BC7F7D3D75}">
      <dgm:prSet phldrT="[Texto]" phldr="0"/>
      <dgm:spPr/>
      <dgm:t>
        <a:bodyPr/>
        <a:lstStyle/>
        <a:p>
          <a:r>
            <a:rPr lang="es-EC" dirty="0"/>
            <a:t>Investigación</a:t>
          </a:r>
        </a:p>
      </dgm:t>
    </dgm:pt>
    <dgm:pt modelId="{088FD598-2C64-435E-8D66-8219B5276798}" type="parTrans" cxnId="{DE9A7498-79B5-4F6D-8406-9B3761F2FC38}">
      <dgm:prSet/>
      <dgm:spPr/>
      <dgm:t>
        <a:bodyPr/>
        <a:lstStyle/>
        <a:p>
          <a:endParaRPr lang="es-EC"/>
        </a:p>
      </dgm:t>
    </dgm:pt>
    <dgm:pt modelId="{8A519655-0638-4C35-8731-E6F2DFC486DF}" type="sibTrans" cxnId="{DE9A7498-79B5-4F6D-8406-9B3761F2FC38}">
      <dgm:prSet/>
      <dgm:spPr/>
      <dgm:t>
        <a:bodyPr/>
        <a:lstStyle/>
        <a:p>
          <a:endParaRPr lang="es-EC"/>
        </a:p>
      </dgm:t>
    </dgm:pt>
    <dgm:pt modelId="{8CC6C9BD-7B7B-4A9E-A87A-19C100A8A6CE}">
      <dgm:prSet phldrT="[Texto]" phldr="0"/>
      <dgm:spPr/>
      <dgm:t>
        <a:bodyPr/>
        <a:lstStyle/>
        <a:p>
          <a:r>
            <a:rPr lang="es-EC" dirty="0"/>
            <a:t>Clasificación final</a:t>
          </a:r>
        </a:p>
      </dgm:t>
    </dgm:pt>
    <dgm:pt modelId="{24438E15-6CE0-4B51-BED6-FE3668E11388}" type="parTrans" cxnId="{F8503D6D-81B2-44E2-BE5B-05902C4C11BB}">
      <dgm:prSet/>
      <dgm:spPr/>
      <dgm:t>
        <a:bodyPr/>
        <a:lstStyle/>
        <a:p>
          <a:endParaRPr lang="es-EC"/>
        </a:p>
      </dgm:t>
    </dgm:pt>
    <dgm:pt modelId="{7D8F1D56-5040-4ED0-90E4-7CD52844A000}" type="sibTrans" cxnId="{F8503D6D-81B2-44E2-BE5B-05902C4C11BB}">
      <dgm:prSet/>
      <dgm:spPr/>
      <dgm:t>
        <a:bodyPr/>
        <a:lstStyle/>
        <a:p>
          <a:endParaRPr lang="es-EC"/>
        </a:p>
      </dgm:t>
    </dgm:pt>
    <dgm:pt modelId="{1264BEE0-9673-4440-AB35-EF2840EA611F}" type="pres">
      <dgm:prSet presAssocID="{FEAB794D-CA2D-46ED-8925-5768C640996F}" presName="rootnode" presStyleCnt="0">
        <dgm:presLayoutVars>
          <dgm:chMax/>
          <dgm:chPref/>
          <dgm:dir/>
          <dgm:animLvl val="lvl"/>
        </dgm:presLayoutVars>
      </dgm:prSet>
      <dgm:spPr/>
    </dgm:pt>
    <dgm:pt modelId="{4E341C09-C9F3-4130-B362-DC7B0A3D2E41}" type="pres">
      <dgm:prSet presAssocID="{145C073E-B851-4FCB-A4B0-DC335121BE30}" presName="composite" presStyleCnt="0"/>
      <dgm:spPr/>
    </dgm:pt>
    <dgm:pt modelId="{41EE360F-1913-4F3E-83A2-76D8CF0D82F4}" type="pres">
      <dgm:prSet presAssocID="{145C073E-B851-4FCB-A4B0-DC335121BE30}" presName="bentUpArrow1" presStyleLbl="alignImgPlace1" presStyleIdx="0" presStyleCnt="2"/>
      <dgm:spPr/>
    </dgm:pt>
    <dgm:pt modelId="{A18E70A1-4509-47CA-8331-1464F650A818}" type="pres">
      <dgm:prSet presAssocID="{145C073E-B851-4FCB-A4B0-DC335121BE3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8E5CEE-5E34-457E-B8A1-C0A1F110C316}" type="pres">
      <dgm:prSet presAssocID="{145C073E-B851-4FCB-A4B0-DC335121BE3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B3D1F5C-6468-4F5F-9D30-17C2E74C17BD}" type="pres">
      <dgm:prSet presAssocID="{93C36AC9-01BC-4582-B91C-D80FC0C13F0C}" presName="sibTrans" presStyleCnt="0"/>
      <dgm:spPr/>
    </dgm:pt>
    <dgm:pt modelId="{83B1C64C-E7C7-40B1-8A75-71038C061BED}" type="pres">
      <dgm:prSet presAssocID="{518CA318-1A8E-401C-9503-69BC7F7D3D75}" presName="composite" presStyleCnt="0"/>
      <dgm:spPr/>
    </dgm:pt>
    <dgm:pt modelId="{E1F4C21A-A650-4151-A31D-33F81BC41C83}" type="pres">
      <dgm:prSet presAssocID="{518CA318-1A8E-401C-9503-69BC7F7D3D75}" presName="bentUpArrow1" presStyleLbl="alignImgPlace1" presStyleIdx="1" presStyleCnt="2"/>
      <dgm:spPr/>
    </dgm:pt>
    <dgm:pt modelId="{86C1A3CE-88EF-462B-953A-3402DF7A8D0B}" type="pres">
      <dgm:prSet presAssocID="{518CA318-1A8E-401C-9503-69BC7F7D3D7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37851F8-37C3-40AD-86DC-6E0D56B1278E}" type="pres">
      <dgm:prSet presAssocID="{518CA318-1A8E-401C-9503-69BC7F7D3D7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6429939-77D9-4CB7-8D19-F52B168B48C7}" type="pres">
      <dgm:prSet presAssocID="{8A519655-0638-4C35-8731-E6F2DFC486DF}" presName="sibTrans" presStyleCnt="0"/>
      <dgm:spPr/>
    </dgm:pt>
    <dgm:pt modelId="{D5C43FA8-E1A1-4F39-9E82-B5E3FEB13940}" type="pres">
      <dgm:prSet presAssocID="{8CC6C9BD-7B7B-4A9E-A87A-19C100A8A6CE}" presName="composite" presStyleCnt="0"/>
      <dgm:spPr/>
    </dgm:pt>
    <dgm:pt modelId="{0D396D69-0EF9-402B-8168-4150A308B57E}" type="pres">
      <dgm:prSet presAssocID="{8CC6C9BD-7B7B-4A9E-A87A-19C100A8A6C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845451A-842D-48E5-989E-FD177BA3F0E6}" type="presOf" srcId="{FEAB794D-CA2D-46ED-8925-5768C640996F}" destId="{1264BEE0-9673-4440-AB35-EF2840EA611F}" srcOrd="0" destOrd="0" presId="urn:microsoft.com/office/officeart/2005/8/layout/StepDownProcess"/>
    <dgm:cxn modelId="{2AFC5A34-F793-4CB5-AE5E-319E75BA8A0C}" srcId="{FEAB794D-CA2D-46ED-8925-5768C640996F}" destId="{145C073E-B851-4FCB-A4B0-DC335121BE30}" srcOrd="0" destOrd="0" parTransId="{9152A5DB-15DB-4694-BD55-6500B7983B63}" sibTransId="{93C36AC9-01BC-4582-B91C-D80FC0C13F0C}"/>
    <dgm:cxn modelId="{7CAA2349-64B1-437D-BF7F-B9550C58B4EC}" type="presOf" srcId="{8CC6C9BD-7B7B-4A9E-A87A-19C100A8A6CE}" destId="{0D396D69-0EF9-402B-8168-4150A308B57E}" srcOrd="0" destOrd="0" presId="urn:microsoft.com/office/officeart/2005/8/layout/StepDownProcess"/>
    <dgm:cxn modelId="{F8503D6D-81B2-44E2-BE5B-05902C4C11BB}" srcId="{FEAB794D-CA2D-46ED-8925-5768C640996F}" destId="{8CC6C9BD-7B7B-4A9E-A87A-19C100A8A6CE}" srcOrd="2" destOrd="0" parTransId="{24438E15-6CE0-4B51-BED6-FE3668E11388}" sibTransId="{7D8F1D56-5040-4ED0-90E4-7CD52844A000}"/>
    <dgm:cxn modelId="{8328CE8A-C6E5-4783-B551-7AA9B35793C0}" type="presOf" srcId="{145C073E-B851-4FCB-A4B0-DC335121BE30}" destId="{A18E70A1-4509-47CA-8331-1464F650A818}" srcOrd="0" destOrd="0" presId="urn:microsoft.com/office/officeart/2005/8/layout/StepDownProcess"/>
    <dgm:cxn modelId="{DE9A7498-79B5-4F6D-8406-9B3761F2FC38}" srcId="{FEAB794D-CA2D-46ED-8925-5768C640996F}" destId="{518CA318-1A8E-401C-9503-69BC7F7D3D75}" srcOrd="1" destOrd="0" parTransId="{088FD598-2C64-435E-8D66-8219B5276798}" sibTransId="{8A519655-0638-4C35-8731-E6F2DFC486DF}"/>
    <dgm:cxn modelId="{2E57B9A8-3B79-43D8-BA6B-5102B003678A}" type="presOf" srcId="{518CA318-1A8E-401C-9503-69BC7F7D3D75}" destId="{86C1A3CE-88EF-462B-953A-3402DF7A8D0B}" srcOrd="0" destOrd="0" presId="urn:microsoft.com/office/officeart/2005/8/layout/StepDownProcess"/>
    <dgm:cxn modelId="{2AC3F614-01F6-4933-9EFE-DA6BAB233DC1}" type="presParOf" srcId="{1264BEE0-9673-4440-AB35-EF2840EA611F}" destId="{4E341C09-C9F3-4130-B362-DC7B0A3D2E41}" srcOrd="0" destOrd="0" presId="urn:microsoft.com/office/officeart/2005/8/layout/StepDownProcess"/>
    <dgm:cxn modelId="{8576E249-34DD-4130-AC9B-AA06FE250449}" type="presParOf" srcId="{4E341C09-C9F3-4130-B362-DC7B0A3D2E41}" destId="{41EE360F-1913-4F3E-83A2-76D8CF0D82F4}" srcOrd="0" destOrd="0" presId="urn:microsoft.com/office/officeart/2005/8/layout/StepDownProcess"/>
    <dgm:cxn modelId="{0A86A0D5-C1AD-42D8-B8F9-AE1273D402E1}" type="presParOf" srcId="{4E341C09-C9F3-4130-B362-DC7B0A3D2E41}" destId="{A18E70A1-4509-47CA-8331-1464F650A818}" srcOrd="1" destOrd="0" presId="urn:microsoft.com/office/officeart/2005/8/layout/StepDownProcess"/>
    <dgm:cxn modelId="{2F3DA147-32EB-40F8-88E3-7429FDE52CFA}" type="presParOf" srcId="{4E341C09-C9F3-4130-B362-DC7B0A3D2E41}" destId="{858E5CEE-5E34-457E-B8A1-C0A1F110C316}" srcOrd="2" destOrd="0" presId="urn:microsoft.com/office/officeart/2005/8/layout/StepDownProcess"/>
    <dgm:cxn modelId="{357666C7-C68F-474F-9F23-1A105A1EC2F6}" type="presParOf" srcId="{1264BEE0-9673-4440-AB35-EF2840EA611F}" destId="{FB3D1F5C-6468-4F5F-9D30-17C2E74C17BD}" srcOrd="1" destOrd="0" presId="urn:microsoft.com/office/officeart/2005/8/layout/StepDownProcess"/>
    <dgm:cxn modelId="{F09D273E-ED7D-4B5B-9015-BFDF69E60FD8}" type="presParOf" srcId="{1264BEE0-9673-4440-AB35-EF2840EA611F}" destId="{83B1C64C-E7C7-40B1-8A75-71038C061BED}" srcOrd="2" destOrd="0" presId="urn:microsoft.com/office/officeart/2005/8/layout/StepDownProcess"/>
    <dgm:cxn modelId="{EBED8CDC-020F-4119-8854-FC0C08662B3E}" type="presParOf" srcId="{83B1C64C-E7C7-40B1-8A75-71038C061BED}" destId="{E1F4C21A-A650-4151-A31D-33F81BC41C83}" srcOrd="0" destOrd="0" presId="urn:microsoft.com/office/officeart/2005/8/layout/StepDownProcess"/>
    <dgm:cxn modelId="{3A7E90F7-E596-4471-9312-AFF914B1BE1D}" type="presParOf" srcId="{83B1C64C-E7C7-40B1-8A75-71038C061BED}" destId="{86C1A3CE-88EF-462B-953A-3402DF7A8D0B}" srcOrd="1" destOrd="0" presId="urn:microsoft.com/office/officeart/2005/8/layout/StepDownProcess"/>
    <dgm:cxn modelId="{A5C2C74D-C971-4812-A906-323D9F3D482D}" type="presParOf" srcId="{83B1C64C-E7C7-40B1-8A75-71038C061BED}" destId="{237851F8-37C3-40AD-86DC-6E0D56B1278E}" srcOrd="2" destOrd="0" presId="urn:microsoft.com/office/officeart/2005/8/layout/StepDownProcess"/>
    <dgm:cxn modelId="{D33E2A57-2C1A-4E7C-BDD2-FE8FECE9C096}" type="presParOf" srcId="{1264BEE0-9673-4440-AB35-EF2840EA611F}" destId="{66429939-77D9-4CB7-8D19-F52B168B48C7}" srcOrd="3" destOrd="0" presId="urn:microsoft.com/office/officeart/2005/8/layout/StepDownProcess"/>
    <dgm:cxn modelId="{A821E58F-3EC2-4E8E-9D3F-E0FAFEA14B33}" type="presParOf" srcId="{1264BEE0-9673-4440-AB35-EF2840EA611F}" destId="{D5C43FA8-E1A1-4F39-9E82-B5E3FEB13940}" srcOrd="4" destOrd="0" presId="urn:microsoft.com/office/officeart/2005/8/layout/StepDownProcess"/>
    <dgm:cxn modelId="{FD250011-C7AC-4B09-8B7A-B1EBC147DBA9}" type="presParOf" srcId="{D5C43FA8-E1A1-4F39-9E82-B5E3FEB13940}" destId="{0D396D69-0EF9-402B-8168-4150A308B57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FEFF4F-D7F0-4943-AB6D-C32D04DBBE18}" type="doc">
      <dgm:prSet loTypeId="urn:microsoft.com/office/officeart/2005/8/layout/bProcess3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EC"/>
        </a:p>
      </dgm:t>
    </dgm:pt>
    <dgm:pt modelId="{0300BE50-BB55-43CA-BE93-A2972DB35D7D}">
      <dgm:prSet phldrT="[Texto]" phldr="0"/>
      <dgm:spPr/>
      <dgm:t>
        <a:bodyPr/>
        <a:lstStyle/>
        <a:p>
          <a:r>
            <a:rPr lang="es-EC" dirty="0"/>
            <a:t>Registrar paciente</a:t>
          </a:r>
        </a:p>
      </dgm:t>
    </dgm:pt>
    <dgm:pt modelId="{D857A5A2-C465-4A82-9152-1C6E91C2C3C5}" type="parTrans" cxnId="{7D707CB4-F6F8-49EC-B651-B62541E77515}">
      <dgm:prSet/>
      <dgm:spPr/>
      <dgm:t>
        <a:bodyPr/>
        <a:lstStyle/>
        <a:p>
          <a:endParaRPr lang="es-EC"/>
        </a:p>
      </dgm:t>
    </dgm:pt>
    <dgm:pt modelId="{9BF98EB7-1CC9-4190-85D3-70623DB44220}" type="sibTrans" cxnId="{7D707CB4-F6F8-49EC-B651-B62541E77515}">
      <dgm:prSet/>
      <dgm:spPr/>
      <dgm:t>
        <a:bodyPr/>
        <a:lstStyle/>
        <a:p>
          <a:endParaRPr lang="es-EC"/>
        </a:p>
      </dgm:t>
    </dgm:pt>
    <dgm:pt modelId="{F3F699CF-E84A-43F2-BA46-A08981818542}">
      <dgm:prSet phldrT="[Texto]" phldr="0"/>
      <dgm:spPr/>
      <dgm:t>
        <a:bodyPr/>
        <a:lstStyle/>
        <a:p>
          <a:r>
            <a:rPr lang="es-EC" dirty="0"/>
            <a:t>Investigación</a:t>
          </a:r>
        </a:p>
      </dgm:t>
    </dgm:pt>
    <dgm:pt modelId="{897D7296-6DE4-4A7E-8E38-098A60755A82}" type="parTrans" cxnId="{929C1B6F-80C9-441C-B255-E6B8E76C154C}">
      <dgm:prSet/>
      <dgm:spPr/>
      <dgm:t>
        <a:bodyPr/>
        <a:lstStyle/>
        <a:p>
          <a:endParaRPr lang="es-EC"/>
        </a:p>
      </dgm:t>
    </dgm:pt>
    <dgm:pt modelId="{8D0E03EB-6DB2-4DA1-AFA5-F0FD41EAAD7D}" type="sibTrans" cxnId="{929C1B6F-80C9-441C-B255-E6B8E76C154C}">
      <dgm:prSet/>
      <dgm:spPr/>
      <dgm:t>
        <a:bodyPr/>
        <a:lstStyle/>
        <a:p>
          <a:endParaRPr lang="es-EC"/>
        </a:p>
      </dgm:t>
    </dgm:pt>
    <dgm:pt modelId="{2216AC14-A296-452E-8442-0EA5A605F776}">
      <dgm:prSet phldrT="[Texto]" phldr="0"/>
      <dgm:spPr/>
      <dgm:t>
        <a:bodyPr/>
        <a:lstStyle/>
        <a:p>
          <a:r>
            <a:rPr lang="es-EC" dirty="0"/>
            <a:t>Clasificación final</a:t>
          </a:r>
        </a:p>
      </dgm:t>
    </dgm:pt>
    <dgm:pt modelId="{FF471433-7498-4D7C-A1EA-42DADBDC2B3C}" type="parTrans" cxnId="{E11DDF2D-D24F-4BC1-9E21-A518366A502B}">
      <dgm:prSet/>
      <dgm:spPr/>
      <dgm:t>
        <a:bodyPr/>
        <a:lstStyle/>
        <a:p>
          <a:endParaRPr lang="es-EC"/>
        </a:p>
      </dgm:t>
    </dgm:pt>
    <dgm:pt modelId="{81E86BCA-D24A-47BC-91A0-78C276D96499}" type="sibTrans" cxnId="{E11DDF2D-D24F-4BC1-9E21-A518366A502B}">
      <dgm:prSet/>
      <dgm:spPr/>
      <dgm:t>
        <a:bodyPr/>
        <a:lstStyle/>
        <a:p>
          <a:endParaRPr lang="es-EC"/>
        </a:p>
      </dgm:t>
    </dgm:pt>
    <dgm:pt modelId="{6995A970-7BB2-4775-BD7C-1602765E82A1}">
      <dgm:prSet phldrT="[Texto]" phldr="0"/>
      <dgm:spPr/>
      <dgm:t>
        <a:bodyPr/>
        <a:lstStyle/>
        <a:p>
          <a:r>
            <a:rPr lang="es-EC" dirty="0"/>
            <a:t>Notificación</a:t>
          </a:r>
        </a:p>
      </dgm:t>
    </dgm:pt>
    <dgm:pt modelId="{17819E36-3D1E-4C4E-8B0D-60297EBBE4DB}" type="parTrans" cxnId="{7A74CBB5-F6FC-4DC5-9F24-FE7CD34DFC26}">
      <dgm:prSet/>
      <dgm:spPr/>
      <dgm:t>
        <a:bodyPr/>
        <a:lstStyle/>
        <a:p>
          <a:endParaRPr lang="es-EC"/>
        </a:p>
      </dgm:t>
    </dgm:pt>
    <dgm:pt modelId="{BCA5B69C-9185-464A-A505-C69F7526D7F6}" type="sibTrans" cxnId="{7A74CBB5-F6FC-4DC5-9F24-FE7CD34DFC26}">
      <dgm:prSet/>
      <dgm:spPr/>
      <dgm:t>
        <a:bodyPr/>
        <a:lstStyle/>
        <a:p>
          <a:endParaRPr lang="es-EC"/>
        </a:p>
      </dgm:t>
    </dgm:pt>
    <dgm:pt modelId="{492F2F3E-527F-4C20-B226-F924318BDF99}" type="pres">
      <dgm:prSet presAssocID="{50FEFF4F-D7F0-4943-AB6D-C32D04DBBE18}" presName="Name0" presStyleCnt="0">
        <dgm:presLayoutVars>
          <dgm:dir/>
          <dgm:resizeHandles val="exact"/>
        </dgm:presLayoutVars>
      </dgm:prSet>
      <dgm:spPr/>
    </dgm:pt>
    <dgm:pt modelId="{DB6465AC-44D2-45E0-920D-C56525F58FBA}" type="pres">
      <dgm:prSet presAssocID="{0300BE50-BB55-43CA-BE93-A2972DB35D7D}" presName="node" presStyleLbl="node1" presStyleIdx="0" presStyleCnt="4" custLinFactNeighborX="-1649" custLinFactNeighborY="-735">
        <dgm:presLayoutVars>
          <dgm:bulletEnabled val="1"/>
        </dgm:presLayoutVars>
      </dgm:prSet>
      <dgm:spPr/>
    </dgm:pt>
    <dgm:pt modelId="{C4A87693-AEDD-4C90-AF67-0351A98659C5}" type="pres">
      <dgm:prSet presAssocID="{9BF98EB7-1CC9-4190-85D3-70623DB44220}" presName="sibTrans" presStyleLbl="sibTrans1D1" presStyleIdx="0" presStyleCnt="3"/>
      <dgm:spPr/>
    </dgm:pt>
    <dgm:pt modelId="{1941CF82-5BEB-400C-AB94-8A7910E99737}" type="pres">
      <dgm:prSet presAssocID="{9BF98EB7-1CC9-4190-85D3-70623DB44220}" presName="connectorText" presStyleLbl="sibTrans1D1" presStyleIdx="0" presStyleCnt="3"/>
      <dgm:spPr/>
    </dgm:pt>
    <dgm:pt modelId="{796C887A-7799-49FA-B0C4-31F0A1AF9A5A}" type="pres">
      <dgm:prSet presAssocID="{6995A970-7BB2-4775-BD7C-1602765E82A1}" presName="node" presStyleLbl="node1" presStyleIdx="1" presStyleCnt="4">
        <dgm:presLayoutVars>
          <dgm:bulletEnabled val="1"/>
        </dgm:presLayoutVars>
      </dgm:prSet>
      <dgm:spPr/>
    </dgm:pt>
    <dgm:pt modelId="{F102F7B0-73AC-48C1-A8A9-2CA0458138FC}" type="pres">
      <dgm:prSet presAssocID="{BCA5B69C-9185-464A-A505-C69F7526D7F6}" presName="sibTrans" presStyleLbl="sibTrans1D1" presStyleIdx="1" presStyleCnt="3"/>
      <dgm:spPr/>
    </dgm:pt>
    <dgm:pt modelId="{6B0CB7F8-B6F9-4D64-A834-6F4AE21B1B3F}" type="pres">
      <dgm:prSet presAssocID="{BCA5B69C-9185-464A-A505-C69F7526D7F6}" presName="connectorText" presStyleLbl="sibTrans1D1" presStyleIdx="1" presStyleCnt="3"/>
      <dgm:spPr/>
    </dgm:pt>
    <dgm:pt modelId="{8F7EF2D5-073E-4297-B265-1264BBB8405B}" type="pres">
      <dgm:prSet presAssocID="{F3F699CF-E84A-43F2-BA46-A08981818542}" presName="node" presStyleLbl="node1" presStyleIdx="2" presStyleCnt="4">
        <dgm:presLayoutVars>
          <dgm:bulletEnabled val="1"/>
        </dgm:presLayoutVars>
      </dgm:prSet>
      <dgm:spPr/>
    </dgm:pt>
    <dgm:pt modelId="{B139266A-1FD2-4456-908D-2D5EF766CCFE}" type="pres">
      <dgm:prSet presAssocID="{8D0E03EB-6DB2-4DA1-AFA5-F0FD41EAAD7D}" presName="sibTrans" presStyleLbl="sibTrans1D1" presStyleIdx="2" presStyleCnt="3"/>
      <dgm:spPr/>
    </dgm:pt>
    <dgm:pt modelId="{1D0CBD13-D906-4C86-A360-3F42145362A1}" type="pres">
      <dgm:prSet presAssocID="{8D0E03EB-6DB2-4DA1-AFA5-F0FD41EAAD7D}" presName="connectorText" presStyleLbl="sibTrans1D1" presStyleIdx="2" presStyleCnt="3"/>
      <dgm:spPr/>
    </dgm:pt>
    <dgm:pt modelId="{8D7BD97C-B983-41D1-9E42-1CDF451D1F61}" type="pres">
      <dgm:prSet presAssocID="{2216AC14-A296-452E-8442-0EA5A605F776}" presName="node" presStyleLbl="node1" presStyleIdx="3" presStyleCnt="4">
        <dgm:presLayoutVars>
          <dgm:bulletEnabled val="1"/>
        </dgm:presLayoutVars>
      </dgm:prSet>
      <dgm:spPr/>
    </dgm:pt>
  </dgm:ptLst>
  <dgm:cxnLst>
    <dgm:cxn modelId="{C0383B22-8B8D-4D1A-94F6-284F7AF5F421}" type="presOf" srcId="{50FEFF4F-D7F0-4943-AB6D-C32D04DBBE18}" destId="{492F2F3E-527F-4C20-B226-F924318BDF99}" srcOrd="0" destOrd="0" presId="urn:microsoft.com/office/officeart/2005/8/layout/bProcess3"/>
    <dgm:cxn modelId="{E11DDF2D-D24F-4BC1-9E21-A518366A502B}" srcId="{50FEFF4F-D7F0-4943-AB6D-C32D04DBBE18}" destId="{2216AC14-A296-452E-8442-0EA5A605F776}" srcOrd="3" destOrd="0" parTransId="{FF471433-7498-4D7C-A1EA-42DADBDC2B3C}" sibTransId="{81E86BCA-D24A-47BC-91A0-78C276D96499}"/>
    <dgm:cxn modelId="{880AD137-B1B7-4BF4-A164-0003F1561A2A}" type="presOf" srcId="{8D0E03EB-6DB2-4DA1-AFA5-F0FD41EAAD7D}" destId="{B139266A-1FD2-4456-908D-2D5EF766CCFE}" srcOrd="0" destOrd="0" presId="urn:microsoft.com/office/officeart/2005/8/layout/bProcess3"/>
    <dgm:cxn modelId="{0066395E-7501-48C3-8FDB-C6573F983E23}" type="presOf" srcId="{2216AC14-A296-452E-8442-0EA5A605F776}" destId="{8D7BD97C-B983-41D1-9E42-1CDF451D1F61}" srcOrd="0" destOrd="0" presId="urn:microsoft.com/office/officeart/2005/8/layout/bProcess3"/>
    <dgm:cxn modelId="{929C1B6F-80C9-441C-B255-E6B8E76C154C}" srcId="{50FEFF4F-D7F0-4943-AB6D-C32D04DBBE18}" destId="{F3F699CF-E84A-43F2-BA46-A08981818542}" srcOrd="2" destOrd="0" parTransId="{897D7296-6DE4-4A7E-8E38-098A60755A82}" sibTransId="{8D0E03EB-6DB2-4DA1-AFA5-F0FD41EAAD7D}"/>
    <dgm:cxn modelId="{A396F181-605B-4DA8-BA3D-72BB36DD9E27}" type="presOf" srcId="{6995A970-7BB2-4775-BD7C-1602765E82A1}" destId="{796C887A-7799-49FA-B0C4-31F0A1AF9A5A}" srcOrd="0" destOrd="0" presId="urn:microsoft.com/office/officeart/2005/8/layout/bProcess3"/>
    <dgm:cxn modelId="{C076FB8E-7410-46DF-8057-41767043B4E8}" type="presOf" srcId="{BCA5B69C-9185-464A-A505-C69F7526D7F6}" destId="{F102F7B0-73AC-48C1-A8A9-2CA0458138FC}" srcOrd="0" destOrd="0" presId="urn:microsoft.com/office/officeart/2005/8/layout/bProcess3"/>
    <dgm:cxn modelId="{3C3EB694-38DF-4015-865A-6BE0A5317E12}" type="presOf" srcId="{9BF98EB7-1CC9-4190-85D3-70623DB44220}" destId="{C4A87693-AEDD-4C90-AF67-0351A98659C5}" srcOrd="0" destOrd="0" presId="urn:microsoft.com/office/officeart/2005/8/layout/bProcess3"/>
    <dgm:cxn modelId="{797587AB-84A6-48FE-B071-01B4E4ED2B7F}" type="presOf" srcId="{9BF98EB7-1CC9-4190-85D3-70623DB44220}" destId="{1941CF82-5BEB-400C-AB94-8A7910E99737}" srcOrd="1" destOrd="0" presId="urn:microsoft.com/office/officeart/2005/8/layout/bProcess3"/>
    <dgm:cxn modelId="{9A4181B1-FF69-4BEF-ACDF-64E896002BC9}" type="presOf" srcId="{F3F699CF-E84A-43F2-BA46-A08981818542}" destId="{8F7EF2D5-073E-4297-B265-1264BBB8405B}" srcOrd="0" destOrd="0" presId="urn:microsoft.com/office/officeart/2005/8/layout/bProcess3"/>
    <dgm:cxn modelId="{7D707CB4-F6F8-49EC-B651-B62541E77515}" srcId="{50FEFF4F-D7F0-4943-AB6D-C32D04DBBE18}" destId="{0300BE50-BB55-43CA-BE93-A2972DB35D7D}" srcOrd="0" destOrd="0" parTransId="{D857A5A2-C465-4A82-9152-1C6E91C2C3C5}" sibTransId="{9BF98EB7-1CC9-4190-85D3-70623DB44220}"/>
    <dgm:cxn modelId="{7A74CBB5-F6FC-4DC5-9F24-FE7CD34DFC26}" srcId="{50FEFF4F-D7F0-4943-AB6D-C32D04DBBE18}" destId="{6995A970-7BB2-4775-BD7C-1602765E82A1}" srcOrd="1" destOrd="0" parTransId="{17819E36-3D1E-4C4E-8B0D-60297EBBE4DB}" sibTransId="{BCA5B69C-9185-464A-A505-C69F7526D7F6}"/>
    <dgm:cxn modelId="{FE3462BB-C45C-4BE4-A494-4B5BC6C436C8}" type="presOf" srcId="{BCA5B69C-9185-464A-A505-C69F7526D7F6}" destId="{6B0CB7F8-B6F9-4D64-A834-6F4AE21B1B3F}" srcOrd="1" destOrd="0" presId="urn:microsoft.com/office/officeart/2005/8/layout/bProcess3"/>
    <dgm:cxn modelId="{B7DAFDC1-B2AB-437A-A2B8-34AA06DF5599}" type="presOf" srcId="{0300BE50-BB55-43CA-BE93-A2972DB35D7D}" destId="{DB6465AC-44D2-45E0-920D-C56525F58FBA}" srcOrd="0" destOrd="0" presId="urn:microsoft.com/office/officeart/2005/8/layout/bProcess3"/>
    <dgm:cxn modelId="{A11860FB-C5AC-4E2C-92A9-5DFCCBFED69B}" type="presOf" srcId="{8D0E03EB-6DB2-4DA1-AFA5-F0FD41EAAD7D}" destId="{1D0CBD13-D906-4C86-A360-3F42145362A1}" srcOrd="1" destOrd="0" presId="urn:microsoft.com/office/officeart/2005/8/layout/bProcess3"/>
    <dgm:cxn modelId="{374D36E3-CA6A-4E2B-9D5D-2D47239C54A5}" type="presParOf" srcId="{492F2F3E-527F-4C20-B226-F924318BDF99}" destId="{DB6465AC-44D2-45E0-920D-C56525F58FBA}" srcOrd="0" destOrd="0" presId="urn:microsoft.com/office/officeart/2005/8/layout/bProcess3"/>
    <dgm:cxn modelId="{06B1072F-1115-46EC-B13A-13B3A44B773A}" type="presParOf" srcId="{492F2F3E-527F-4C20-B226-F924318BDF99}" destId="{C4A87693-AEDD-4C90-AF67-0351A98659C5}" srcOrd="1" destOrd="0" presId="urn:microsoft.com/office/officeart/2005/8/layout/bProcess3"/>
    <dgm:cxn modelId="{3D964A37-D21D-4016-A751-A717289AAC3D}" type="presParOf" srcId="{C4A87693-AEDD-4C90-AF67-0351A98659C5}" destId="{1941CF82-5BEB-400C-AB94-8A7910E99737}" srcOrd="0" destOrd="0" presId="urn:microsoft.com/office/officeart/2005/8/layout/bProcess3"/>
    <dgm:cxn modelId="{8010B692-0E9C-418F-A6E2-B4992DCA2C6B}" type="presParOf" srcId="{492F2F3E-527F-4C20-B226-F924318BDF99}" destId="{796C887A-7799-49FA-B0C4-31F0A1AF9A5A}" srcOrd="2" destOrd="0" presId="urn:microsoft.com/office/officeart/2005/8/layout/bProcess3"/>
    <dgm:cxn modelId="{9ED12F98-EBF7-49AB-AF5A-A7CD554BBAB9}" type="presParOf" srcId="{492F2F3E-527F-4C20-B226-F924318BDF99}" destId="{F102F7B0-73AC-48C1-A8A9-2CA0458138FC}" srcOrd="3" destOrd="0" presId="urn:microsoft.com/office/officeart/2005/8/layout/bProcess3"/>
    <dgm:cxn modelId="{38AB075F-3EB4-42C5-924C-B4B41F41423C}" type="presParOf" srcId="{F102F7B0-73AC-48C1-A8A9-2CA0458138FC}" destId="{6B0CB7F8-B6F9-4D64-A834-6F4AE21B1B3F}" srcOrd="0" destOrd="0" presId="urn:microsoft.com/office/officeart/2005/8/layout/bProcess3"/>
    <dgm:cxn modelId="{7FA30F02-8BD5-4F7F-833C-8B55E61E9DAA}" type="presParOf" srcId="{492F2F3E-527F-4C20-B226-F924318BDF99}" destId="{8F7EF2D5-073E-4297-B265-1264BBB8405B}" srcOrd="4" destOrd="0" presId="urn:microsoft.com/office/officeart/2005/8/layout/bProcess3"/>
    <dgm:cxn modelId="{26E5EB67-A31A-4A4E-AD07-06FFA9902EC8}" type="presParOf" srcId="{492F2F3E-527F-4C20-B226-F924318BDF99}" destId="{B139266A-1FD2-4456-908D-2D5EF766CCFE}" srcOrd="5" destOrd="0" presId="urn:microsoft.com/office/officeart/2005/8/layout/bProcess3"/>
    <dgm:cxn modelId="{D2B76B41-4859-4594-A13E-6475E53B445A}" type="presParOf" srcId="{B139266A-1FD2-4456-908D-2D5EF766CCFE}" destId="{1D0CBD13-D906-4C86-A360-3F42145362A1}" srcOrd="0" destOrd="0" presId="urn:microsoft.com/office/officeart/2005/8/layout/bProcess3"/>
    <dgm:cxn modelId="{7543C1C2-0A92-41A9-9582-1A3F515A0C56}" type="presParOf" srcId="{492F2F3E-527F-4C20-B226-F924318BDF99}" destId="{8D7BD97C-B983-41D1-9E42-1CDF451D1F61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E360F-1913-4F3E-83A2-76D8CF0D82F4}">
      <dsp:nvSpPr>
        <dsp:cNvPr id="0" name=""/>
        <dsp:cNvSpPr/>
      </dsp:nvSpPr>
      <dsp:spPr>
        <a:xfrm rot="5400000">
          <a:off x="627959" y="1111576"/>
          <a:ext cx="983093" cy="11192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18E70A1-4509-47CA-8331-1464F650A818}">
      <dsp:nvSpPr>
        <dsp:cNvPr id="0" name=""/>
        <dsp:cNvSpPr/>
      </dsp:nvSpPr>
      <dsp:spPr>
        <a:xfrm>
          <a:off x="367499" y="21797"/>
          <a:ext cx="1654951" cy="115841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800" kern="1200"/>
            <a:t>Notificación</a:t>
          </a:r>
          <a:endParaRPr lang="es-EC" sz="1800" kern="1200" dirty="0"/>
        </a:p>
      </dsp:txBody>
      <dsp:txXfrm>
        <a:off x="424058" y="78356"/>
        <a:ext cx="1541833" cy="1045294"/>
      </dsp:txXfrm>
    </dsp:sp>
    <dsp:sp modelId="{858E5CEE-5E34-457E-B8A1-C0A1F110C316}">
      <dsp:nvSpPr>
        <dsp:cNvPr id="0" name=""/>
        <dsp:cNvSpPr/>
      </dsp:nvSpPr>
      <dsp:spPr>
        <a:xfrm>
          <a:off x="2022451" y="132278"/>
          <a:ext cx="1203653" cy="93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4C21A-A650-4151-A31D-33F81BC41C83}">
      <dsp:nvSpPr>
        <dsp:cNvPr id="0" name=""/>
        <dsp:cNvSpPr/>
      </dsp:nvSpPr>
      <dsp:spPr>
        <a:xfrm rot="5400000">
          <a:off x="2000090" y="2412856"/>
          <a:ext cx="983093" cy="11192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6C1A3CE-88EF-462B-953A-3402DF7A8D0B}">
      <dsp:nvSpPr>
        <dsp:cNvPr id="0" name=""/>
        <dsp:cNvSpPr/>
      </dsp:nvSpPr>
      <dsp:spPr>
        <a:xfrm>
          <a:off x="1739630" y="1323076"/>
          <a:ext cx="1654951" cy="115841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800" kern="1200" dirty="0"/>
            <a:t>Investigación</a:t>
          </a:r>
        </a:p>
      </dsp:txBody>
      <dsp:txXfrm>
        <a:off x="1796189" y="1379635"/>
        <a:ext cx="1541833" cy="1045294"/>
      </dsp:txXfrm>
    </dsp:sp>
    <dsp:sp modelId="{237851F8-37C3-40AD-86DC-6E0D56B1278E}">
      <dsp:nvSpPr>
        <dsp:cNvPr id="0" name=""/>
        <dsp:cNvSpPr/>
      </dsp:nvSpPr>
      <dsp:spPr>
        <a:xfrm>
          <a:off x="3394581" y="1433557"/>
          <a:ext cx="1203653" cy="936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396D69-0EF9-402B-8168-4150A308B57E}">
      <dsp:nvSpPr>
        <dsp:cNvPr id="0" name=""/>
        <dsp:cNvSpPr/>
      </dsp:nvSpPr>
      <dsp:spPr>
        <a:xfrm>
          <a:off x="3111760" y="2624356"/>
          <a:ext cx="1654951" cy="115841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800" kern="1200" dirty="0"/>
            <a:t>Clasificación final</a:t>
          </a:r>
        </a:p>
      </dsp:txBody>
      <dsp:txXfrm>
        <a:off x="3168319" y="2680915"/>
        <a:ext cx="1541833" cy="104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87693-AEDD-4C90-AF67-0351A98659C5}">
      <dsp:nvSpPr>
        <dsp:cNvPr id="0" name=""/>
        <dsp:cNvSpPr/>
      </dsp:nvSpPr>
      <dsp:spPr>
        <a:xfrm>
          <a:off x="2353438" y="840128"/>
          <a:ext cx="5122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3204" y="45720"/>
              </a:lnTo>
              <a:lnTo>
                <a:pt x="273204" y="56106"/>
              </a:lnTo>
              <a:lnTo>
                <a:pt x="512208" y="5610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2595969" y="883140"/>
        <a:ext cx="27145" cy="5417"/>
      </dsp:txXfrm>
    </dsp:sp>
    <dsp:sp modelId="{DB6465AC-44D2-45E0-920D-C56525F58FBA}">
      <dsp:nvSpPr>
        <dsp:cNvPr id="0" name=""/>
        <dsp:cNvSpPr/>
      </dsp:nvSpPr>
      <dsp:spPr>
        <a:xfrm>
          <a:off x="0" y="179277"/>
          <a:ext cx="2355238" cy="14131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 dirty="0"/>
            <a:t>Registrar paciente</a:t>
          </a:r>
        </a:p>
      </dsp:txBody>
      <dsp:txXfrm>
        <a:off x="0" y="179277"/>
        <a:ext cx="2355238" cy="1413143"/>
      </dsp:txXfrm>
    </dsp:sp>
    <dsp:sp modelId="{F102F7B0-73AC-48C1-A8A9-2CA0458138FC}">
      <dsp:nvSpPr>
        <dsp:cNvPr id="0" name=""/>
        <dsp:cNvSpPr/>
      </dsp:nvSpPr>
      <dsp:spPr>
        <a:xfrm>
          <a:off x="1178722" y="1601007"/>
          <a:ext cx="2896943" cy="511104"/>
        </a:xfrm>
        <a:custGeom>
          <a:avLst/>
          <a:gdLst/>
          <a:ahLst/>
          <a:cxnLst/>
          <a:rect l="0" t="0" r="0" b="0"/>
          <a:pathLst>
            <a:path>
              <a:moveTo>
                <a:pt x="2896943" y="0"/>
              </a:moveTo>
              <a:lnTo>
                <a:pt x="2896943" y="272652"/>
              </a:lnTo>
              <a:lnTo>
                <a:pt x="0" y="272652"/>
              </a:lnTo>
              <a:lnTo>
                <a:pt x="0" y="511104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2553515" y="1853850"/>
        <a:ext cx="147357" cy="5417"/>
      </dsp:txXfrm>
    </dsp:sp>
    <dsp:sp modelId="{796C887A-7799-49FA-B0C4-31F0A1AF9A5A}">
      <dsp:nvSpPr>
        <dsp:cNvPr id="0" name=""/>
        <dsp:cNvSpPr/>
      </dsp:nvSpPr>
      <dsp:spPr>
        <a:xfrm>
          <a:off x="2898046" y="189664"/>
          <a:ext cx="2355238" cy="1413143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 dirty="0"/>
            <a:t>Notificación</a:t>
          </a:r>
        </a:p>
      </dsp:txBody>
      <dsp:txXfrm>
        <a:off x="2898046" y="189664"/>
        <a:ext cx="2355238" cy="1413143"/>
      </dsp:txXfrm>
    </dsp:sp>
    <dsp:sp modelId="{B139266A-1FD2-4456-908D-2D5EF766CCFE}">
      <dsp:nvSpPr>
        <dsp:cNvPr id="0" name=""/>
        <dsp:cNvSpPr/>
      </dsp:nvSpPr>
      <dsp:spPr>
        <a:xfrm>
          <a:off x="2354541" y="2805363"/>
          <a:ext cx="5111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104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C" sz="500" kern="1200"/>
        </a:p>
      </dsp:txBody>
      <dsp:txXfrm>
        <a:off x="2596551" y="2848374"/>
        <a:ext cx="27085" cy="5417"/>
      </dsp:txXfrm>
    </dsp:sp>
    <dsp:sp modelId="{8F7EF2D5-073E-4297-B265-1264BBB8405B}">
      <dsp:nvSpPr>
        <dsp:cNvPr id="0" name=""/>
        <dsp:cNvSpPr/>
      </dsp:nvSpPr>
      <dsp:spPr>
        <a:xfrm>
          <a:off x="1103" y="2144511"/>
          <a:ext cx="2355238" cy="1413143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 dirty="0"/>
            <a:t>Investigación</a:t>
          </a:r>
        </a:p>
      </dsp:txBody>
      <dsp:txXfrm>
        <a:off x="1103" y="2144511"/>
        <a:ext cx="2355238" cy="1413143"/>
      </dsp:txXfrm>
    </dsp:sp>
    <dsp:sp modelId="{8D7BD97C-B983-41D1-9E42-1CDF451D1F61}">
      <dsp:nvSpPr>
        <dsp:cNvPr id="0" name=""/>
        <dsp:cNvSpPr/>
      </dsp:nvSpPr>
      <dsp:spPr>
        <a:xfrm>
          <a:off x="2898046" y="2144511"/>
          <a:ext cx="2355238" cy="141314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600" kern="1200" dirty="0"/>
            <a:t>Clasificación final</a:t>
          </a:r>
        </a:p>
      </dsp:txBody>
      <dsp:txXfrm>
        <a:off x="2898046" y="2144511"/>
        <a:ext cx="2355238" cy="1413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84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40840-03C7-F536-888C-739A12879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130ABB9-8BE1-5818-3A8E-F6CB24C04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D86A45-F463-5964-0DEE-94534752E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2AC405-A889-D48F-B085-E74005E8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8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A104A-16A2-CBFA-ADEB-CB4BF49F8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9D2868B-5EF4-04E7-0FFC-AFA260552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8F7B0E-549F-3108-12CF-6DA63923C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A27CED-D7F1-ECC5-787E-5DB89E073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0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D7B6-9182-3A01-B66B-F8E564D2C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C0664E-F0A3-AD5A-927E-7E6DD08B8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CC13D3-395B-8E62-597A-B99DB77B5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DD2351-1250-FEFE-8830-2900A79E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2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2C1BA-5F33-472E-3B64-1B5626CD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DB54CB2-3733-A146-FDE1-300B75888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1DFB9C-0864-D81C-B850-A36D30E09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EB966C-5FC3-F86C-A757-CA868D7E5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5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11F59-C235-FEE1-8C63-90281E37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F1CB055-AB3D-AF32-08D3-8C504F963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E13E8D-4565-E4E4-E8ED-AF089C841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6D30E3-5ACB-A372-790D-8B233A8D2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3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500C-D2A5-22D1-27F6-BBD3BE8EB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1D25FD-2D16-DB99-6DBC-216739AC8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E870EA-DA07-CA72-E2C6-2C5AC2E91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B580FB-A48A-2E1E-9F8B-D452A51D4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2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3D0E3-CCD8-981A-4FBB-B29C2E564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D487794-4FAB-1F9C-D75F-D845CEC364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C49503-BB3D-DB3A-FDA1-3E0E85141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E2306F-AB8A-EE91-1514-F12089FB3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0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6ACF3-72E3-97BA-023F-DCCDA7637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3DE446-3944-8113-F7A9-8F57DF049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7BD05B-EF88-9901-87D4-151B6CB79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F64D14-F2B3-3CCF-B989-C03B3465BC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43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1966-7175-FBC8-F0AC-BCD3267C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786FD0-E883-6DC3-8D8C-5DD810280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2B8E72-C703-9DAC-6B12-064E82C76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127E3A-D77D-6A86-1CD4-A9EC90FD4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88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9BA0-FE03-0AC4-1C31-9983040D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A96A42-EB97-A9D5-29C8-2C763BBF4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46D0EC-D774-8BCC-3674-A6A74950D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  <a:p>
            <a:endParaRPr lang="es-EC" sz="1200" b="0" i="0" kern="1200" dirty="0">
              <a:solidFill>
                <a:schemeClr val="tx1"/>
              </a:solidFill>
              <a:effectLst/>
              <a:latin typeface="Calibri Light" charset="0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A801C0-5F5D-7050-819E-9612CF555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0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1E58-22A3-B1DB-CCEC-EA8AC964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C39CD2F-8E3A-A852-1625-F44EE7204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64C6DC6-6413-CF37-28E9-B524357B0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EA6C04-7F02-6388-89D2-052FFD66A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5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A288-8FE4-6DAE-B8DA-DE0F91047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A455FA-489D-CA65-E129-A9A1A2501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E09D51-24B5-ABB4-7BB7-715794726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C9A9B9-517B-4D82-130E-031E421522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FC6C1-91DA-6836-5F6E-16AE98D18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45311F-0A93-D8B7-FF93-79F99F5DB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F2E59E7-6BAD-FD74-0751-4481732E8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A9CF0F-AAA5-C467-667D-FE401F6FAE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2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9C4D-9B3D-78A4-F276-CA25AF711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83EF4A-845C-9989-DAD9-4D1FF93C9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A3428B7-2FCA-E6AC-178E-BC108FA07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0DAE51-47D7-C9F7-1D24-423997C30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5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5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31D6-4587-31CF-A0D2-6B83C3B4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3BAF25B-7C45-8B00-13D7-6D1D6A1B9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8CF44E-649E-5241-10C0-A376DCEE8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47CD26-A7E7-8F20-425D-2572C98E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8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5EC6F-E4CD-4FF7-527D-0AC507BE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04B4FBE-542A-34D4-1861-AF1489C8F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CC8EE19-FB67-8573-717B-E30B69C50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D67724-E3D3-33CB-3828-2072738EA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10C86D-86BF-CA2F-9AB6-FDD9CBE8FBA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BAB7C00-1EBB-1199-67F5-F0741C179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 descr="A logo with a globe and text&#10;&#10;Description automatically generated">
            <a:extLst>
              <a:ext uri="{FF2B5EF4-FFF2-40B4-BE49-F238E27FC236}">
                <a16:creationId xmlns:a16="http://schemas.microsoft.com/office/drawing/2014/main" id="{4663939A-1FA7-5E1D-D923-1C744D47F5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A16158-FEAB-B6AB-459D-D14282D665BE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BF1D566-EEB3-3402-2547-C115BBAB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4EA7DB75-CB4F-FC3D-AABB-DD3E8FF222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F02B47-691C-A945-C67C-C76BCB741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B0748A9-9B1C-A9EA-A331-65150611D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D92B9139-388F-29F4-BEE0-9B69E092D8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3A6046-195B-6032-5668-4101A62E03E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B6B5AC1B-9F25-4C75-E1E5-AD3056EB6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Picture 5" descr="A logo with a globe and text&#10;&#10;Description automatically generated">
            <a:extLst>
              <a:ext uri="{FF2B5EF4-FFF2-40B4-BE49-F238E27FC236}">
                <a16:creationId xmlns:a16="http://schemas.microsoft.com/office/drawing/2014/main" id="{7DA98574-A7A5-13B9-3643-9DAABE21E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348005C3-79F6-AE87-0E43-D42E55A48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3" y="6209322"/>
            <a:ext cx="4224064" cy="5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 descr="A logo with a globe and text&#10;&#10;Description automatically generated">
            <a:extLst>
              <a:ext uri="{FF2B5EF4-FFF2-40B4-BE49-F238E27FC236}">
                <a16:creationId xmlns:a16="http://schemas.microsoft.com/office/drawing/2014/main" id="{856A4975-F967-4F53-236D-22E588EB17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0287" y="6292846"/>
            <a:ext cx="693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1A8095DA-6E53-8EC9-1FA4-C39E81ABA8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A69D02EB-5DED-DAC2-9CED-6F94B18114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6" name="Picture 5" descr="A logo with a globe and text&#10;&#10;Description automatically generated">
            <a:extLst>
              <a:ext uri="{FF2B5EF4-FFF2-40B4-BE49-F238E27FC236}">
                <a16:creationId xmlns:a16="http://schemas.microsoft.com/office/drawing/2014/main" id="{0B27E7F0-9816-3900-76B4-B3AD392B2D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6" name="Picture 5" descr="A logo with a globe and text&#10;&#10;Description automatically generated">
            <a:extLst>
              <a:ext uri="{FF2B5EF4-FFF2-40B4-BE49-F238E27FC236}">
                <a16:creationId xmlns:a16="http://schemas.microsoft.com/office/drawing/2014/main" id="{A7BDE7D2-7161-29A5-927A-3B8EFECDF2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784DC5A4-B665-AF50-C6C6-65D5750C4B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3" y="6209322"/>
            <a:ext cx="4224064" cy="5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083506-FC14-883A-2033-566A33B808B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71A942D-2D61-0581-3000-EB415CCDA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996816-D8B2-5AC6-6073-5B2EBEAB7A3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36BFD03A-DF96-9506-4C5B-0C04B1471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9B3C85-BBD3-ED33-D305-4081AFD455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7BBAD-7D6B-A492-B9BF-6C138DE2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 descr="A logo with a globe and text&#10;&#10;Description automatically generated">
            <a:extLst>
              <a:ext uri="{FF2B5EF4-FFF2-40B4-BE49-F238E27FC236}">
                <a16:creationId xmlns:a16="http://schemas.microsoft.com/office/drawing/2014/main" id="{1D7A90A2-798F-90FD-40C4-E9A69B861B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C57D36-ED57-BE4C-0056-08F95746517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6E8326D-14C8-9E8B-3FB9-FFB83A3A0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 descr="A logo with a globe and text&#10;&#10;Description automatically generated">
            <a:extLst>
              <a:ext uri="{FF2B5EF4-FFF2-40B4-BE49-F238E27FC236}">
                <a16:creationId xmlns:a16="http://schemas.microsoft.com/office/drawing/2014/main" id="{B0ECC19D-F57D-6979-8E6F-12886EE07C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CB4A91-87EC-5347-41D9-6FE5BB575DF0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D990DB0-DF4A-4CA8-A982-021831EF9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 descr="A logo with a globe and text&#10;&#10;Description automatically generated">
            <a:extLst>
              <a:ext uri="{FF2B5EF4-FFF2-40B4-BE49-F238E27FC236}">
                <a16:creationId xmlns:a16="http://schemas.microsoft.com/office/drawing/2014/main" id="{0E0F3DC6-0A53-9162-719A-841FBC9274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5AEEC-D512-50FB-E270-2185C1BB09F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FC96B-779A-10FA-48B4-267C97FDB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12" descr="A logo with a globe and text&#10;&#10;Description automatically generated">
            <a:extLst>
              <a:ext uri="{FF2B5EF4-FFF2-40B4-BE49-F238E27FC236}">
                <a16:creationId xmlns:a16="http://schemas.microsoft.com/office/drawing/2014/main" id="{1C682293-37AF-968D-FF6F-3BC7BC16D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B33D7714-1307-EE3C-C735-CBFCA988B8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3" y="6209322"/>
            <a:ext cx="4224064" cy="5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3CDBD1DB-4FA0-1B93-6953-92C6BE15CF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3" y="6209322"/>
            <a:ext cx="4224064" cy="5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D0BEA52-02B8-6353-84D7-EC53F7B7E0E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44BC6F2-D64C-4E01-186D-EA3D05DC2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3289EA-8296-DE11-F3FC-9A385FDFECD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E465AED-4802-5E46-08A2-79463939C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7777C-7B78-1DDC-6072-3D8703CDB84F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FF253E3-D1E7-2409-DA61-9E7C0DF3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43766D-D1FF-19A1-04D8-E234884AAA2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40B90D9D-B657-6BAE-DD57-0614E7731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4" name="Picture 23" descr="A logo with a globe and text&#10;&#10;Description automatically generated">
            <a:extLst>
              <a:ext uri="{FF2B5EF4-FFF2-40B4-BE49-F238E27FC236}">
                <a16:creationId xmlns:a16="http://schemas.microsoft.com/office/drawing/2014/main" id="{179B7EEE-FAD7-2607-6BD3-D07AE52745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29CB75-D974-58FE-F233-6BD15A8D1BD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32221E9-7B31-84BC-3773-760AB3F01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8890" y="6292846"/>
            <a:ext cx="6749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 descr="A logo with a globe and text&#10;&#10;Description automatically generated">
            <a:extLst>
              <a:ext uri="{FF2B5EF4-FFF2-40B4-BE49-F238E27FC236}">
                <a16:creationId xmlns:a16="http://schemas.microsoft.com/office/drawing/2014/main" id="{BC2CC71F-EE31-E12C-146D-59AA895A13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6" y="6197768"/>
            <a:ext cx="4307156" cy="5989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dhis2.org/es/in-a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73FF94-C8FF-2E63-999E-CEDD7EFCF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131" y="2443047"/>
            <a:ext cx="10587038" cy="763139"/>
          </a:xfrm>
        </p:spPr>
        <p:txBody>
          <a:bodyPr>
            <a:normAutofit/>
          </a:bodyPr>
          <a:lstStyle/>
          <a:p>
            <a:r>
              <a:rPr lang="es-EC" sz="4400" noProof="0" dirty="0"/>
              <a:t>Módulo ESAVI en DHIS2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F48F-0B82-91C1-F405-4E47C0E64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943" y="3429000"/>
            <a:ext cx="10552113" cy="798512"/>
          </a:xfrm>
        </p:spPr>
        <p:txBody>
          <a:bodyPr/>
          <a:lstStyle/>
          <a:p>
            <a:pPr marL="0" indent="0" algn="ctr">
              <a:buNone/>
            </a:pPr>
            <a:r>
              <a:rPr lang="es-EC" noProof="0" dirty="0"/>
              <a:t>Octubre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03AF2-FC20-1785-85FD-C5008CB3C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s-EC" noProof="0" smtClean="0"/>
              <a:pPr/>
              <a:t>1</a:t>
            </a:fld>
            <a:endParaRPr lang="es-EC" noProof="0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6782DE73-A334-127D-1EB8-1E03071577C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19990"/>
            <a:ext cx="4072898" cy="468937"/>
            <a:chOff x="2933700" y="4378325"/>
            <a:chExt cx="3681413" cy="423863"/>
          </a:xfrm>
          <a:solidFill>
            <a:schemeClr val="bg1"/>
          </a:solidFill>
        </p:grpSpPr>
        <p:sp>
          <p:nvSpPr>
            <p:cNvPr id="6" name="Freeform 140">
              <a:extLst>
                <a:ext uri="{FF2B5EF4-FFF2-40B4-BE49-F238E27FC236}">
                  <a16:creationId xmlns:a16="http://schemas.microsoft.com/office/drawing/2014/main" id="{31887F26-5212-5DCD-A552-3A3C897BC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4395788"/>
              <a:ext cx="336550" cy="336550"/>
            </a:xfrm>
            <a:custGeom>
              <a:avLst/>
              <a:gdLst>
                <a:gd name="T0" fmla="*/ 0 w 935"/>
                <a:gd name="T1" fmla="*/ 168095 h 933"/>
                <a:gd name="T2" fmla="*/ 167735 w 935"/>
                <a:gd name="T3" fmla="*/ 0 h 933"/>
                <a:gd name="T4" fmla="*/ 335470 w 935"/>
                <a:gd name="T5" fmla="*/ 168095 h 933"/>
                <a:gd name="T6" fmla="*/ 167735 w 935"/>
                <a:gd name="T7" fmla="*/ 336189 h 933"/>
                <a:gd name="T8" fmla="*/ 0 w 935"/>
                <a:gd name="T9" fmla="*/ 168095 h 933"/>
                <a:gd name="T10" fmla="*/ 7559 w 935"/>
                <a:gd name="T11" fmla="*/ 168095 h 933"/>
                <a:gd name="T12" fmla="*/ 167735 w 935"/>
                <a:gd name="T13" fmla="*/ 328614 h 933"/>
                <a:gd name="T14" fmla="*/ 327911 w 935"/>
                <a:gd name="T15" fmla="*/ 168095 h 933"/>
                <a:gd name="T16" fmla="*/ 167735 w 935"/>
                <a:gd name="T17" fmla="*/ 7575 h 933"/>
                <a:gd name="T18" fmla="*/ 7559 w 935"/>
                <a:gd name="T19" fmla="*/ 168095 h 9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5" h="933">
                  <a:moveTo>
                    <a:pt x="0" y="466"/>
                  </a:moveTo>
                  <a:cubicBezTo>
                    <a:pt x="0" y="209"/>
                    <a:pt x="209" y="0"/>
                    <a:pt x="466" y="0"/>
                  </a:cubicBezTo>
                  <a:cubicBezTo>
                    <a:pt x="723" y="0"/>
                    <a:pt x="932" y="209"/>
                    <a:pt x="932" y="466"/>
                  </a:cubicBezTo>
                  <a:cubicBezTo>
                    <a:pt x="934" y="723"/>
                    <a:pt x="725" y="932"/>
                    <a:pt x="466" y="932"/>
                  </a:cubicBezTo>
                  <a:cubicBezTo>
                    <a:pt x="209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19" y="911"/>
                    <a:pt x="466" y="911"/>
                  </a:cubicBezTo>
                  <a:cubicBezTo>
                    <a:pt x="712" y="911"/>
                    <a:pt x="911" y="713"/>
                    <a:pt x="911" y="466"/>
                  </a:cubicBezTo>
                  <a:cubicBezTo>
                    <a:pt x="913" y="220"/>
                    <a:pt x="712" y="21"/>
                    <a:pt x="466" y="21"/>
                  </a:cubicBezTo>
                  <a:cubicBezTo>
                    <a:pt x="219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" name="Freeform 141">
              <a:extLst>
                <a:ext uri="{FF2B5EF4-FFF2-40B4-BE49-F238E27FC236}">
                  <a16:creationId xmlns:a16="http://schemas.microsoft.com/office/drawing/2014/main" id="{2608F36D-565F-A464-2163-5772907D7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825" y="4440238"/>
              <a:ext cx="250825" cy="244475"/>
            </a:xfrm>
            <a:custGeom>
              <a:avLst/>
              <a:gdLst>
                <a:gd name="T0" fmla="*/ 0 w 697"/>
                <a:gd name="T1" fmla="*/ 122057 h 679"/>
                <a:gd name="T2" fmla="*/ 124873 w 697"/>
                <a:gd name="T3" fmla="*/ 0 h 679"/>
                <a:gd name="T4" fmla="*/ 249745 w 697"/>
                <a:gd name="T5" fmla="*/ 122057 h 679"/>
                <a:gd name="T6" fmla="*/ 124873 w 697"/>
                <a:gd name="T7" fmla="*/ 244115 h 679"/>
                <a:gd name="T8" fmla="*/ 0 w 697"/>
                <a:gd name="T9" fmla="*/ 122057 h 679"/>
                <a:gd name="T10" fmla="*/ 8637 w 697"/>
                <a:gd name="T11" fmla="*/ 122778 h 679"/>
                <a:gd name="T12" fmla="*/ 124873 w 697"/>
                <a:gd name="T13" fmla="*/ 236194 h 679"/>
                <a:gd name="T14" fmla="*/ 241109 w 697"/>
                <a:gd name="T15" fmla="*/ 122778 h 679"/>
                <a:gd name="T16" fmla="*/ 124873 w 697"/>
                <a:gd name="T17" fmla="*/ 9361 h 679"/>
                <a:gd name="T18" fmla="*/ 8637 w 697"/>
                <a:gd name="T19" fmla="*/ 122778 h 6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7" h="679">
                  <a:moveTo>
                    <a:pt x="0" y="339"/>
                  </a:moveTo>
                  <a:cubicBezTo>
                    <a:pt x="0" y="153"/>
                    <a:pt x="156" y="0"/>
                    <a:pt x="347" y="0"/>
                  </a:cubicBezTo>
                  <a:cubicBezTo>
                    <a:pt x="537" y="0"/>
                    <a:pt x="694" y="151"/>
                    <a:pt x="694" y="339"/>
                  </a:cubicBezTo>
                  <a:cubicBezTo>
                    <a:pt x="696" y="527"/>
                    <a:pt x="540" y="678"/>
                    <a:pt x="347" y="678"/>
                  </a:cubicBezTo>
                  <a:cubicBezTo>
                    <a:pt x="156" y="678"/>
                    <a:pt x="0" y="527"/>
                    <a:pt x="0" y="339"/>
                  </a:cubicBezTo>
                  <a:close/>
                  <a:moveTo>
                    <a:pt x="24" y="341"/>
                  </a:moveTo>
                  <a:cubicBezTo>
                    <a:pt x="24" y="513"/>
                    <a:pt x="169" y="656"/>
                    <a:pt x="347" y="656"/>
                  </a:cubicBezTo>
                  <a:cubicBezTo>
                    <a:pt x="524" y="656"/>
                    <a:pt x="670" y="516"/>
                    <a:pt x="670" y="341"/>
                  </a:cubicBezTo>
                  <a:cubicBezTo>
                    <a:pt x="672" y="166"/>
                    <a:pt x="527" y="26"/>
                    <a:pt x="347" y="26"/>
                  </a:cubicBezTo>
                  <a:cubicBezTo>
                    <a:pt x="169" y="26"/>
                    <a:pt x="24" y="166"/>
                    <a:pt x="24" y="3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" name="Freeform 142">
              <a:extLst>
                <a:ext uri="{FF2B5EF4-FFF2-40B4-BE49-F238E27FC236}">
                  <a16:creationId xmlns:a16="http://schemas.microsoft.com/office/drawing/2014/main" id="{48B47E56-470C-C667-93B6-F888E6D4D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4505325"/>
              <a:ext cx="20638" cy="20638"/>
            </a:xfrm>
            <a:custGeom>
              <a:avLst/>
              <a:gdLst>
                <a:gd name="T0" fmla="*/ 10144 w 59"/>
                <a:gd name="T1" fmla="*/ 0 h 56"/>
                <a:gd name="T2" fmla="*/ 12942 w 59"/>
                <a:gd name="T3" fmla="*/ 7739 h 56"/>
                <a:gd name="T4" fmla="*/ 20288 w 59"/>
                <a:gd name="T5" fmla="*/ 7739 h 56"/>
                <a:gd name="T6" fmla="*/ 14691 w 59"/>
                <a:gd name="T7" fmla="*/ 12530 h 56"/>
                <a:gd name="T8" fmla="*/ 16440 w 59"/>
                <a:gd name="T9" fmla="*/ 20269 h 56"/>
                <a:gd name="T10" fmla="*/ 10144 w 59"/>
                <a:gd name="T11" fmla="*/ 14373 h 56"/>
                <a:gd name="T12" fmla="*/ 3498 w 59"/>
                <a:gd name="T13" fmla="*/ 20269 h 56"/>
                <a:gd name="T14" fmla="*/ 6296 w 59"/>
                <a:gd name="T15" fmla="*/ 12530 h 56"/>
                <a:gd name="T16" fmla="*/ 0 w 59"/>
                <a:gd name="T17" fmla="*/ 7739 h 56"/>
                <a:gd name="T18" fmla="*/ 7346 w 59"/>
                <a:gd name="T19" fmla="*/ 7739 h 56"/>
                <a:gd name="T20" fmla="*/ 10144 w 59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9" h="56">
                  <a:moveTo>
                    <a:pt x="29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47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1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" name="Freeform 143">
              <a:extLst>
                <a:ext uri="{FF2B5EF4-FFF2-40B4-BE49-F238E27FC236}">
                  <a16:creationId xmlns:a16="http://schemas.microsoft.com/office/drawing/2014/main" id="{17CEDCD2-8DD3-E07C-0800-53447EFA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188" y="4502150"/>
              <a:ext cx="25400" cy="23813"/>
            </a:xfrm>
            <a:custGeom>
              <a:avLst/>
              <a:gdLst>
                <a:gd name="T0" fmla="*/ 20320 w 70"/>
                <a:gd name="T1" fmla="*/ 23447 h 65"/>
                <a:gd name="T2" fmla="*/ 12700 w 70"/>
                <a:gd name="T3" fmla="*/ 16486 h 65"/>
                <a:gd name="T4" fmla="*/ 5806 w 70"/>
                <a:gd name="T5" fmla="*/ 22348 h 65"/>
                <a:gd name="T6" fmla="*/ 4717 w 70"/>
                <a:gd name="T7" fmla="*/ 22348 h 65"/>
                <a:gd name="T8" fmla="*/ 7620 w 70"/>
                <a:gd name="T9" fmla="*/ 14654 h 65"/>
                <a:gd name="T10" fmla="*/ 0 w 70"/>
                <a:gd name="T11" fmla="*/ 9892 h 65"/>
                <a:gd name="T12" fmla="*/ 9797 w 70"/>
                <a:gd name="T13" fmla="*/ 9892 h 65"/>
                <a:gd name="T14" fmla="*/ 13426 w 70"/>
                <a:gd name="T15" fmla="*/ 0 h 65"/>
                <a:gd name="T16" fmla="*/ 16329 w 70"/>
                <a:gd name="T17" fmla="*/ 9892 h 65"/>
                <a:gd name="T18" fmla="*/ 25037 w 70"/>
                <a:gd name="T19" fmla="*/ 9892 h 65"/>
                <a:gd name="T20" fmla="*/ 18506 w 70"/>
                <a:gd name="T21" fmla="*/ 14654 h 65"/>
                <a:gd name="T22" fmla="*/ 20320 w 70"/>
                <a:gd name="T23" fmla="*/ 23447 h 65"/>
                <a:gd name="T24" fmla="*/ 2903 w 70"/>
                <a:gd name="T25" fmla="*/ 10991 h 65"/>
                <a:gd name="T26" fmla="*/ 8709 w 70"/>
                <a:gd name="T27" fmla="*/ 14654 h 65"/>
                <a:gd name="T28" fmla="*/ 6894 w 70"/>
                <a:gd name="T29" fmla="*/ 21615 h 65"/>
                <a:gd name="T30" fmla="*/ 12700 w 70"/>
                <a:gd name="T31" fmla="*/ 15753 h 65"/>
                <a:gd name="T32" fmla="*/ 18506 w 70"/>
                <a:gd name="T33" fmla="*/ 20516 h 65"/>
                <a:gd name="T34" fmla="*/ 16329 w 70"/>
                <a:gd name="T35" fmla="*/ 14654 h 65"/>
                <a:gd name="T36" fmla="*/ 21409 w 70"/>
                <a:gd name="T37" fmla="*/ 10991 h 65"/>
                <a:gd name="T38" fmla="*/ 14514 w 70"/>
                <a:gd name="T39" fmla="*/ 10991 h 65"/>
                <a:gd name="T40" fmla="*/ 12700 w 70"/>
                <a:gd name="T41" fmla="*/ 2931 h 65"/>
                <a:gd name="T42" fmla="*/ 9797 w 70"/>
                <a:gd name="T43" fmla="*/ 10991 h 65"/>
                <a:gd name="T44" fmla="*/ 2903 w 70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8" y="30"/>
                  </a:move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40" y="30"/>
                  </a:lnTo>
                  <a:lnTo>
                    <a:pt x="35" y="8"/>
                  </a:lnTo>
                  <a:lnTo>
                    <a:pt x="27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" name="Freeform 144">
              <a:extLst>
                <a:ext uri="{FF2B5EF4-FFF2-40B4-BE49-F238E27FC236}">
                  <a16:creationId xmlns:a16="http://schemas.microsoft.com/office/drawing/2014/main" id="{52554DED-ACE8-5193-A5F4-5FED65AED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21213"/>
              <a:ext cx="22225" cy="20637"/>
            </a:xfrm>
            <a:custGeom>
              <a:avLst/>
              <a:gdLst>
                <a:gd name="T0" fmla="*/ 11471 w 62"/>
                <a:gd name="T1" fmla="*/ 0 h 56"/>
                <a:gd name="T2" fmla="*/ 13263 w 62"/>
                <a:gd name="T3" fmla="*/ 7739 h 56"/>
                <a:gd name="T4" fmla="*/ 21867 w 62"/>
                <a:gd name="T5" fmla="*/ 7739 h 56"/>
                <a:gd name="T6" fmla="*/ 16131 w 62"/>
                <a:gd name="T7" fmla="*/ 12530 h 56"/>
                <a:gd name="T8" fmla="*/ 18282 w 62"/>
                <a:gd name="T9" fmla="*/ 20268 h 56"/>
                <a:gd name="T10" fmla="*/ 11471 w 62"/>
                <a:gd name="T11" fmla="*/ 14741 h 56"/>
                <a:gd name="T12" fmla="*/ 4660 w 62"/>
                <a:gd name="T13" fmla="*/ 20268 h 56"/>
                <a:gd name="T14" fmla="*/ 6811 w 62"/>
                <a:gd name="T15" fmla="*/ 12530 h 56"/>
                <a:gd name="T16" fmla="*/ 0 w 62"/>
                <a:gd name="T17" fmla="*/ 7739 h 56"/>
                <a:gd name="T18" fmla="*/ 8603 w 62"/>
                <a:gd name="T19" fmla="*/ 7739 h 56"/>
                <a:gd name="T20" fmla="*/ 11471 w 62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3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" name="Freeform 145">
              <a:extLst>
                <a:ext uri="{FF2B5EF4-FFF2-40B4-BE49-F238E27FC236}">
                  <a16:creationId xmlns:a16="http://schemas.microsoft.com/office/drawing/2014/main" id="{B756217F-3C7B-50C6-4209-D82D79C7B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363" y="4619625"/>
              <a:ext cx="25400" cy="23813"/>
            </a:xfrm>
            <a:custGeom>
              <a:avLst/>
              <a:gdLst>
                <a:gd name="T0" fmla="*/ 20246 w 69"/>
                <a:gd name="T1" fmla="*/ 23447 h 65"/>
                <a:gd name="T2" fmla="*/ 12516 w 69"/>
                <a:gd name="T3" fmla="*/ 16852 h 65"/>
                <a:gd name="T4" fmla="*/ 5522 w 69"/>
                <a:gd name="T5" fmla="*/ 22348 h 65"/>
                <a:gd name="T6" fmla="*/ 4786 w 69"/>
                <a:gd name="T7" fmla="*/ 22348 h 65"/>
                <a:gd name="T8" fmla="*/ 7730 w 69"/>
                <a:gd name="T9" fmla="*/ 14654 h 65"/>
                <a:gd name="T10" fmla="*/ 0 w 69"/>
                <a:gd name="T11" fmla="*/ 9892 h 65"/>
                <a:gd name="T12" fmla="*/ 9571 w 69"/>
                <a:gd name="T13" fmla="*/ 9892 h 65"/>
                <a:gd name="T14" fmla="*/ 13620 w 69"/>
                <a:gd name="T15" fmla="*/ 0 h 65"/>
                <a:gd name="T16" fmla="*/ 16565 w 69"/>
                <a:gd name="T17" fmla="*/ 9892 h 65"/>
                <a:gd name="T18" fmla="*/ 25032 w 69"/>
                <a:gd name="T19" fmla="*/ 9892 h 65"/>
                <a:gd name="T20" fmla="*/ 18406 w 69"/>
                <a:gd name="T21" fmla="*/ 14654 h 65"/>
                <a:gd name="T22" fmla="*/ 20246 w 69"/>
                <a:gd name="T23" fmla="*/ 23447 h 65"/>
                <a:gd name="T24" fmla="*/ 2945 w 69"/>
                <a:gd name="T25" fmla="*/ 10991 h 65"/>
                <a:gd name="T26" fmla="*/ 8467 w 69"/>
                <a:gd name="T27" fmla="*/ 14654 h 65"/>
                <a:gd name="T28" fmla="*/ 6626 w 69"/>
                <a:gd name="T29" fmla="*/ 21615 h 65"/>
                <a:gd name="T30" fmla="*/ 12516 w 69"/>
                <a:gd name="T31" fmla="*/ 15753 h 65"/>
                <a:gd name="T32" fmla="*/ 18406 w 69"/>
                <a:gd name="T33" fmla="*/ 20516 h 65"/>
                <a:gd name="T34" fmla="*/ 16565 w 69"/>
                <a:gd name="T35" fmla="*/ 14654 h 65"/>
                <a:gd name="T36" fmla="*/ 21351 w 69"/>
                <a:gd name="T37" fmla="*/ 10991 h 65"/>
                <a:gd name="T38" fmla="*/ 14357 w 69"/>
                <a:gd name="T39" fmla="*/ 10991 h 65"/>
                <a:gd name="T40" fmla="*/ 12516 w 69"/>
                <a:gd name="T41" fmla="*/ 2931 h 65"/>
                <a:gd name="T42" fmla="*/ 9571 w 69"/>
                <a:gd name="T43" fmla="*/ 10991 h 65"/>
                <a:gd name="T44" fmla="*/ 2945 w 69"/>
                <a:gd name="T45" fmla="*/ 10991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9" h="65">
                  <a:moveTo>
                    <a:pt x="55" y="64"/>
                  </a:moveTo>
                  <a:lnTo>
                    <a:pt x="34" y="46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8" y="27"/>
                  </a:lnTo>
                  <a:lnTo>
                    <a:pt x="50" y="40"/>
                  </a:lnTo>
                  <a:lnTo>
                    <a:pt x="55" y="64"/>
                  </a:lnTo>
                  <a:close/>
                  <a:moveTo>
                    <a:pt x="8" y="30"/>
                  </a:moveTo>
                  <a:lnTo>
                    <a:pt x="23" y="40"/>
                  </a:lnTo>
                  <a:lnTo>
                    <a:pt x="18" y="59"/>
                  </a:lnTo>
                  <a:lnTo>
                    <a:pt x="34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30"/>
                  </a:lnTo>
                  <a:lnTo>
                    <a:pt x="39" y="30"/>
                  </a:lnTo>
                  <a:lnTo>
                    <a:pt x="34" y="8"/>
                  </a:lnTo>
                  <a:lnTo>
                    <a:pt x="26" y="30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" name="Freeform 146">
              <a:extLst>
                <a:ext uri="{FF2B5EF4-FFF2-40B4-BE49-F238E27FC236}">
                  <a16:creationId xmlns:a16="http://schemas.microsoft.com/office/drawing/2014/main" id="{5C85DB88-4E5B-FDD9-FE14-4359A6A93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619625"/>
              <a:ext cx="22225" cy="20638"/>
            </a:xfrm>
            <a:custGeom>
              <a:avLst/>
              <a:gdLst>
                <a:gd name="T0" fmla="*/ 11113 w 60"/>
                <a:gd name="T1" fmla="*/ 0 h 57"/>
                <a:gd name="T2" fmla="*/ 13705 w 60"/>
                <a:gd name="T3" fmla="*/ 7966 h 57"/>
                <a:gd name="T4" fmla="*/ 21855 w 60"/>
                <a:gd name="T5" fmla="*/ 7966 h 57"/>
                <a:gd name="T6" fmla="*/ 15928 w 60"/>
                <a:gd name="T7" fmla="*/ 12672 h 57"/>
                <a:gd name="T8" fmla="*/ 17780 w 60"/>
                <a:gd name="T9" fmla="*/ 20276 h 57"/>
                <a:gd name="T10" fmla="*/ 11113 w 60"/>
                <a:gd name="T11" fmla="*/ 14483 h 57"/>
                <a:gd name="T12" fmla="*/ 4075 w 60"/>
                <a:gd name="T13" fmla="*/ 20276 h 57"/>
                <a:gd name="T14" fmla="*/ 7038 w 60"/>
                <a:gd name="T15" fmla="*/ 12672 h 57"/>
                <a:gd name="T16" fmla="*/ 0 w 60"/>
                <a:gd name="T17" fmla="*/ 7966 h 57"/>
                <a:gd name="T18" fmla="*/ 8149 w 60"/>
                <a:gd name="T19" fmla="*/ 8690 h 57"/>
                <a:gd name="T20" fmla="*/ 11113 w 60"/>
                <a:gd name="T21" fmla="*/ 0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7">
                  <a:moveTo>
                    <a:pt x="30" y="0"/>
                  </a:moveTo>
                  <a:lnTo>
                    <a:pt x="37" y="22"/>
                  </a:lnTo>
                  <a:lnTo>
                    <a:pt x="59" y="22"/>
                  </a:lnTo>
                  <a:lnTo>
                    <a:pt x="43" y="35"/>
                  </a:lnTo>
                  <a:lnTo>
                    <a:pt x="48" y="56"/>
                  </a:lnTo>
                  <a:lnTo>
                    <a:pt x="30" y="40"/>
                  </a:lnTo>
                  <a:lnTo>
                    <a:pt x="11" y="56"/>
                  </a:lnTo>
                  <a:lnTo>
                    <a:pt x="19" y="35"/>
                  </a:lnTo>
                  <a:lnTo>
                    <a:pt x="0" y="22"/>
                  </a:lnTo>
                  <a:lnTo>
                    <a:pt x="22" y="24"/>
                  </a:lnTo>
                  <a:lnTo>
                    <a:pt x="3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3" name="Freeform 147">
              <a:extLst>
                <a:ext uri="{FF2B5EF4-FFF2-40B4-BE49-F238E27FC236}">
                  <a16:creationId xmlns:a16="http://schemas.microsoft.com/office/drawing/2014/main" id="{C9332849-1FF6-B293-D90C-2962FF39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4618038"/>
              <a:ext cx="25400" cy="23812"/>
            </a:xfrm>
            <a:custGeom>
              <a:avLst/>
              <a:gdLst>
                <a:gd name="T0" fmla="*/ 20320 w 70"/>
                <a:gd name="T1" fmla="*/ 23446 h 65"/>
                <a:gd name="T2" fmla="*/ 12700 w 70"/>
                <a:gd name="T3" fmla="*/ 16485 h 65"/>
                <a:gd name="T4" fmla="*/ 5806 w 70"/>
                <a:gd name="T5" fmla="*/ 22347 h 65"/>
                <a:gd name="T6" fmla="*/ 4717 w 70"/>
                <a:gd name="T7" fmla="*/ 22347 h 65"/>
                <a:gd name="T8" fmla="*/ 7620 w 70"/>
                <a:gd name="T9" fmla="*/ 14654 h 65"/>
                <a:gd name="T10" fmla="*/ 0 w 70"/>
                <a:gd name="T11" fmla="*/ 9891 h 65"/>
                <a:gd name="T12" fmla="*/ 9797 w 70"/>
                <a:gd name="T13" fmla="*/ 9891 h 65"/>
                <a:gd name="T14" fmla="*/ 13426 w 70"/>
                <a:gd name="T15" fmla="*/ 0 h 65"/>
                <a:gd name="T16" fmla="*/ 16329 w 70"/>
                <a:gd name="T17" fmla="*/ 9891 h 65"/>
                <a:gd name="T18" fmla="*/ 25037 w 70"/>
                <a:gd name="T19" fmla="*/ 9891 h 65"/>
                <a:gd name="T20" fmla="*/ 18143 w 70"/>
                <a:gd name="T21" fmla="*/ 14654 h 65"/>
                <a:gd name="T22" fmla="*/ 20320 w 70"/>
                <a:gd name="T23" fmla="*/ 23446 h 65"/>
                <a:gd name="T24" fmla="*/ 2903 w 70"/>
                <a:gd name="T25" fmla="*/ 10624 h 65"/>
                <a:gd name="T26" fmla="*/ 8709 w 70"/>
                <a:gd name="T27" fmla="*/ 14654 h 65"/>
                <a:gd name="T28" fmla="*/ 6894 w 70"/>
                <a:gd name="T29" fmla="*/ 21248 h 65"/>
                <a:gd name="T30" fmla="*/ 12700 w 70"/>
                <a:gd name="T31" fmla="*/ 15753 h 65"/>
                <a:gd name="T32" fmla="*/ 18143 w 70"/>
                <a:gd name="T33" fmla="*/ 20515 h 65"/>
                <a:gd name="T34" fmla="*/ 16329 w 70"/>
                <a:gd name="T35" fmla="*/ 14654 h 65"/>
                <a:gd name="T36" fmla="*/ 21046 w 70"/>
                <a:gd name="T37" fmla="*/ 10624 h 65"/>
                <a:gd name="T38" fmla="*/ 14514 w 70"/>
                <a:gd name="T39" fmla="*/ 10624 h 65"/>
                <a:gd name="T40" fmla="*/ 12700 w 70"/>
                <a:gd name="T41" fmla="*/ 2931 h 65"/>
                <a:gd name="T42" fmla="*/ 9797 w 70"/>
                <a:gd name="T43" fmla="*/ 10624 h 65"/>
                <a:gd name="T44" fmla="*/ 2903 w 70"/>
                <a:gd name="T45" fmla="*/ 10624 h 6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0" y="40"/>
                  </a:lnTo>
                  <a:lnTo>
                    <a:pt x="56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4" name="Freeform 148">
              <a:extLst>
                <a:ext uri="{FF2B5EF4-FFF2-40B4-BE49-F238E27FC236}">
                  <a16:creationId xmlns:a16="http://schemas.microsoft.com/office/drawing/2014/main" id="{06D13F5D-C1D9-7962-9500-0D2D2890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475" y="4498975"/>
              <a:ext cx="22225" cy="20638"/>
            </a:xfrm>
            <a:custGeom>
              <a:avLst/>
              <a:gdLst>
                <a:gd name="T0" fmla="*/ 10742 w 60"/>
                <a:gd name="T1" fmla="*/ 0 h 59"/>
                <a:gd name="T2" fmla="*/ 14817 w 60"/>
                <a:gd name="T3" fmla="*/ 8395 h 59"/>
                <a:gd name="T4" fmla="*/ 21855 w 60"/>
                <a:gd name="T5" fmla="*/ 8395 h 59"/>
                <a:gd name="T6" fmla="*/ 15928 w 60"/>
                <a:gd name="T7" fmla="*/ 12942 h 59"/>
                <a:gd name="T8" fmla="*/ 17780 w 60"/>
                <a:gd name="T9" fmla="*/ 19589 h 59"/>
                <a:gd name="T10" fmla="*/ 10742 w 60"/>
                <a:gd name="T11" fmla="*/ 13992 h 59"/>
                <a:gd name="T12" fmla="*/ 4075 w 60"/>
                <a:gd name="T13" fmla="*/ 20288 h 59"/>
                <a:gd name="T14" fmla="*/ 7038 w 60"/>
                <a:gd name="T15" fmla="*/ 12942 h 59"/>
                <a:gd name="T16" fmla="*/ 0 w 60"/>
                <a:gd name="T17" fmla="*/ 8395 h 59"/>
                <a:gd name="T18" fmla="*/ 8149 w 60"/>
                <a:gd name="T19" fmla="*/ 8395 h 59"/>
                <a:gd name="T20" fmla="*/ 10742 w 60"/>
                <a:gd name="T21" fmla="*/ 0 h 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9">
                  <a:moveTo>
                    <a:pt x="29" y="0"/>
                  </a:moveTo>
                  <a:lnTo>
                    <a:pt x="40" y="24"/>
                  </a:lnTo>
                  <a:lnTo>
                    <a:pt x="59" y="24"/>
                  </a:lnTo>
                  <a:lnTo>
                    <a:pt x="43" y="37"/>
                  </a:lnTo>
                  <a:lnTo>
                    <a:pt x="48" y="56"/>
                  </a:lnTo>
                  <a:lnTo>
                    <a:pt x="29" y="40"/>
                  </a:lnTo>
                  <a:lnTo>
                    <a:pt x="11" y="58"/>
                  </a:lnTo>
                  <a:lnTo>
                    <a:pt x="19" y="37"/>
                  </a:lnTo>
                  <a:lnTo>
                    <a:pt x="0" y="24"/>
                  </a:lnTo>
                  <a:lnTo>
                    <a:pt x="22" y="24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5" name="Freeform 149">
              <a:extLst>
                <a:ext uri="{FF2B5EF4-FFF2-40B4-BE49-F238E27FC236}">
                  <a16:creationId xmlns:a16="http://schemas.microsoft.com/office/drawing/2014/main" id="{B6FD4BD4-27AA-BC8E-D8A8-61B4F539B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7888" y="4498975"/>
              <a:ext cx="25400" cy="22225"/>
            </a:xfrm>
            <a:custGeom>
              <a:avLst/>
              <a:gdLst>
                <a:gd name="T0" fmla="*/ 20320 w 70"/>
                <a:gd name="T1" fmla="*/ 21867 h 62"/>
                <a:gd name="T2" fmla="*/ 12337 w 70"/>
                <a:gd name="T3" fmla="*/ 15414 h 62"/>
                <a:gd name="T4" fmla="*/ 5806 w 70"/>
                <a:gd name="T5" fmla="*/ 21867 h 62"/>
                <a:gd name="T6" fmla="*/ 4717 w 70"/>
                <a:gd name="T7" fmla="*/ 21867 h 62"/>
                <a:gd name="T8" fmla="*/ 7620 w 70"/>
                <a:gd name="T9" fmla="*/ 14339 h 62"/>
                <a:gd name="T10" fmla="*/ 0 w 70"/>
                <a:gd name="T11" fmla="*/ 9679 h 62"/>
                <a:gd name="T12" fmla="*/ 2903 w 70"/>
                <a:gd name="T13" fmla="*/ 9679 h 62"/>
                <a:gd name="T14" fmla="*/ 9071 w 70"/>
                <a:gd name="T15" fmla="*/ 9679 h 62"/>
                <a:gd name="T16" fmla="*/ 8709 w 70"/>
                <a:gd name="T17" fmla="*/ 10396 h 62"/>
                <a:gd name="T18" fmla="*/ 2903 w 70"/>
                <a:gd name="T19" fmla="*/ 9679 h 62"/>
                <a:gd name="T20" fmla="*/ 8709 w 70"/>
                <a:gd name="T21" fmla="*/ 13263 h 62"/>
                <a:gd name="T22" fmla="*/ 6894 w 70"/>
                <a:gd name="T23" fmla="*/ 20074 h 62"/>
                <a:gd name="T24" fmla="*/ 12337 w 70"/>
                <a:gd name="T25" fmla="*/ 14339 h 62"/>
                <a:gd name="T26" fmla="*/ 18143 w 70"/>
                <a:gd name="T27" fmla="*/ 20074 h 62"/>
                <a:gd name="T28" fmla="*/ 16329 w 70"/>
                <a:gd name="T29" fmla="*/ 14339 h 62"/>
                <a:gd name="T30" fmla="*/ 21046 w 70"/>
                <a:gd name="T31" fmla="*/ 10396 h 62"/>
                <a:gd name="T32" fmla="*/ 14514 w 70"/>
                <a:gd name="T33" fmla="*/ 10396 h 62"/>
                <a:gd name="T34" fmla="*/ 11974 w 70"/>
                <a:gd name="T35" fmla="*/ 3943 h 62"/>
                <a:gd name="T36" fmla="*/ 13426 w 70"/>
                <a:gd name="T37" fmla="*/ 0 h 62"/>
                <a:gd name="T38" fmla="*/ 16329 w 70"/>
                <a:gd name="T39" fmla="*/ 8603 h 62"/>
                <a:gd name="T40" fmla="*/ 25037 w 70"/>
                <a:gd name="T41" fmla="*/ 8603 h 62"/>
                <a:gd name="T42" fmla="*/ 18143 w 70"/>
                <a:gd name="T43" fmla="*/ 13263 h 62"/>
                <a:gd name="T44" fmla="*/ 20320 w 70"/>
                <a:gd name="T45" fmla="*/ 21867 h 62"/>
                <a:gd name="T46" fmla="*/ 9797 w 70"/>
                <a:gd name="T47" fmla="*/ 9679 h 62"/>
                <a:gd name="T48" fmla="*/ 11974 w 70"/>
                <a:gd name="T49" fmla="*/ 3943 h 62"/>
                <a:gd name="T50" fmla="*/ 11611 w 70"/>
                <a:gd name="T51" fmla="*/ 2868 h 62"/>
                <a:gd name="T52" fmla="*/ 9071 w 70"/>
                <a:gd name="T53" fmla="*/ 9679 h 62"/>
                <a:gd name="T54" fmla="*/ 9797 w 70"/>
                <a:gd name="T55" fmla="*/ 9679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4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8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4" y="40"/>
                  </a:lnTo>
                  <a:lnTo>
                    <a:pt x="50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0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6" name="Freeform 150">
              <a:extLst>
                <a:ext uri="{FF2B5EF4-FFF2-40B4-BE49-F238E27FC236}">
                  <a16:creationId xmlns:a16="http://schemas.microsoft.com/office/drawing/2014/main" id="{7894B55C-0549-B745-589F-1D7F8643E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648200"/>
              <a:ext cx="31750" cy="31750"/>
            </a:xfrm>
            <a:custGeom>
              <a:avLst/>
              <a:gdLst>
                <a:gd name="T0" fmla="*/ 27469 w 89"/>
                <a:gd name="T1" fmla="*/ 10463 h 88"/>
                <a:gd name="T2" fmla="*/ 31393 w 89"/>
                <a:gd name="T3" fmla="*/ 13349 h 88"/>
                <a:gd name="T4" fmla="*/ 14270 w 89"/>
                <a:gd name="T5" fmla="*/ 31389 h 88"/>
                <a:gd name="T6" fmla="*/ 10346 w 89"/>
                <a:gd name="T7" fmla="*/ 27781 h 88"/>
                <a:gd name="T8" fmla="*/ 15340 w 89"/>
                <a:gd name="T9" fmla="*/ 8659 h 88"/>
                <a:gd name="T10" fmla="*/ 15340 w 89"/>
                <a:gd name="T11" fmla="*/ 8659 h 88"/>
                <a:gd name="T12" fmla="*/ 3924 w 89"/>
                <a:gd name="T13" fmla="*/ 20926 h 88"/>
                <a:gd name="T14" fmla="*/ 0 w 89"/>
                <a:gd name="T15" fmla="*/ 18040 h 88"/>
                <a:gd name="T16" fmla="*/ 17124 w 89"/>
                <a:gd name="T17" fmla="*/ 0 h 88"/>
                <a:gd name="T18" fmla="*/ 21048 w 89"/>
                <a:gd name="T19" fmla="*/ 3969 h 88"/>
                <a:gd name="T20" fmla="*/ 16053 w 89"/>
                <a:gd name="T21" fmla="*/ 22730 h 88"/>
                <a:gd name="T22" fmla="*/ 16053 w 89"/>
                <a:gd name="T23" fmla="*/ 22730 h 88"/>
                <a:gd name="T24" fmla="*/ 27469 w 89"/>
                <a:gd name="T25" fmla="*/ 10463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88">
                  <a:moveTo>
                    <a:pt x="77" y="29"/>
                  </a:moveTo>
                  <a:lnTo>
                    <a:pt x="88" y="37"/>
                  </a:lnTo>
                  <a:lnTo>
                    <a:pt x="40" y="87"/>
                  </a:lnTo>
                  <a:lnTo>
                    <a:pt x="29" y="77"/>
                  </a:lnTo>
                  <a:lnTo>
                    <a:pt x="43" y="24"/>
                  </a:lnTo>
                  <a:lnTo>
                    <a:pt x="11" y="58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9" y="11"/>
                  </a:lnTo>
                  <a:lnTo>
                    <a:pt x="45" y="63"/>
                  </a:lnTo>
                  <a:lnTo>
                    <a:pt x="77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7" name="Freeform 151">
              <a:extLst>
                <a:ext uri="{FF2B5EF4-FFF2-40B4-BE49-F238E27FC236}">
                  <a16:creationId xmlns:a16="http://schemas.microsoft.com/office/drawing/2014/main" id="{3186C7D4-618E-46A9-52AA-FA08C5E9F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4410075"/>
              <a:ext cx="23812" cy="25400"/>
            </a:xfrm>
            <a:custGeom>
              <a:avLst/>
              <a:gdLst>
                <a:gd name="T0" fmla="*/ 5603 w 68"/>
                <a:gd name="T1" fmla="*/ 23283 h 72"/>
                <a:gd name="T2" fmla="*/ 0 w 68"/>
                <a:gd name="T3" fmla="*/ 22225 h 72"/>
                <a:gd name="T4" fmla="*/ 11206 w 68"/>
                <a:gd name="T5" fmla="*/ 0 h 72"/>
                <a:gd name="T6" fmla="*/ 16808 w 68"/>
                <a:gd name="T7" fmla="*/ 706 h 72"/>
                <a:gd name="T8" fmla="*/ 23462 w 68"/>
                <a:gd name="T9" fmla="*/ 25047 h 72"/>
                <a:gd name="T10" fmla="*/ 17859 w 68"/>
                <a:gd name="T11" fmla="*/ 23989 h 72"/>
                <a:gd name="T12" fmla="*/ 16808 w 68"/>
                <a:gd name="T13" fmla="*/ 19403 h 72"/>
                <a:gd name="T14" fmla="*/ 7704 w 68"/>
                <a:gd name="T15" fmla="*/ 18697 h 72"/>
                <a:gd name="T16" fmla="*/ 5603 w 68"/>
                <a:gd name="T17" fmla="*/ 23283 h 72"/>
                <a:gd name="T18" fmla="*/ 9455 w 68"/>
                <a:gd name="T19" fmla="*/ 14817 h 72"/>
                <a:gd name="T20" fmla="*/ 15758 w 68"/>
                <a:gd name="T21" fmla="*/ 15875 h 72"/>
                <a:gd name="T22" fmla="*/ 14007 w 68"/>
                <a:gd name="T23" fmla="*/ 6350 h 72"/>
                <a:gd name="T24" fmla="*/ 14007 w 68"/>
                <a:gd name="T25" fmla="*/ 6350 h 72"/>
                <a:gd name="T26" fmla="*/ 9455 w 68"/>
                <a:gd name="T27" fmla="*/ 1481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8" h="72">
                  <a:moveTo>
                    <a:pt x="16" y="66"/>
                  </a:moveTo>
                  <a:lnTo>
                    <a:pt x="0" y="63"/>
                  </a:lnTo>
                  <a:lnTo>
                    <a:pt x="32" y="0"/>
                  </a:lnTo>
                  <a:lnTo>
                    <a:pt x="48" y="2"/>
                  </a:lnTo>
                  <a:lnTo>
                    <a:pt x="67" y="71"/>
                  </a:lnTo>
                  <a:lnTo>
                    <a:pt x="51" y="68"/>
                  </a:lnTo>
                  <a:lnTo>
                    <a:pt x="48" y="55"/>
                  </a:lnTo>
                  <a:lnTo>
                    <a:pt x="22" y="53"/>
                  </a:lnTo>
                  <a:lnTo>
                    <a:pt x="16" y="66"/>
                  </a:lnTo>
                  <a:close/>
                  <a:moveTo>
                    <a:pt x="27" y="42"/>
                  </a:moveTo>
                  <a:lnTo>
                    <a:pt x="45" y="45"/>
                  </a:lnTo>
                  <a:lnTo>
                    <a:pt x="40" y="18"/>
                  </a:ln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8" name="Freeform 152">
              <a:extLst>
                <a:ext uri="{FF2B5EF4-FFF2-40B4-BE49-F238E27FC236}">
                  <a16:creationId xmlns:a16="http://schemas.microsoft.com/office/drawing/2014/main" id="{77413F80-74F0-EC1E-6CEB-C141F237C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0575" y="4414838"/>
              <a:ext cx="19050" cy="28575"/>
            </a:xfrm>
            <a:custGeom>
              <a:avLst/>
              <a:gdLst>
                <a:gd name="T0" fmla="*/ 5976 w 51"/>
                <a:gd name="T1" fmla="*/ 19645 h 80"/>
                <a:gd name="T2" fmla="*/ 18676 w 51"/>
                <a:gd name="T3" fmla="*/ 23574 h 80"/>
                <a:gd name="T4" fmla="*/ 16809 w 51"/>
                <a:gd name="T5" fmla="*/ 28218 h 80"/>
                <a:gd name="T6" fmla="*/ 0 w 51"/>
                <a:gd name="T7" fmla="*/ 22503 h 80"/>
                <a:gd name="T8" fmla="*/ 7844 w 51"/>
                <a:gd name="T9" fmla="*/ 0 h 80"/>
                <a:gd name="T10" fmla="*/ 12700 w 51"/>
                <a:gd name="T11" fmla="*/ 1786 h 80"/>
                <a:gd name="T12" fmla="*/ 5976 w 51"/>
                <a:gd name="T13" fmla="*/ 19645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1" h="80">
                  <a:moveTo>
                    <a:pt x="16" y="55"/>
                  </a:moveTo>
                  <a:lnTo>
                    <a:pt x="50" y="66"/>
                  </a:lnTo>
                  <a:lnTo>
                    <a:pt x="45" y="79"/>
                  </a:lnTo>
                  <a:lnTo>
                    <a:pt x="0" y="63"/>
                  </a:lnTo>
                  <a:lnTo>
                    <a:pt x="21" y="0"/>
                  </a:lnTo>
                  <a:lnTo>
                    <a:pt x="34" y="5"/>
                  </a:lnTo>
                  <a:lnTo>
                    <a:pt x="16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9" name="Freeform 153">
              <a:extLst>
                <a:ext uri="{FF2B5EF4-FFF2-40B4-BE49-F238E27FC236}">
                  <a16:creationId xmlns:a16="http://schemas.microsoft.com/office/drawing/2014/main" id="{86D73BC1-468E-E592-AA8D-BBF0565A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975" y="4427538"/>
              <a:ext cx="26988" cy="30162"/>
            </a:xfrm>
            <a:custGeom>
              <a:avLst/>
              <a:gdLst>
                <a:gd name="T0" fmla="*/ 17525 w 77"/>
                <a:gd name="T1" fmla="*/ 23984 h 83"/>
                <a:gd name="T2" fmla="*/ 4556 w 77"/>
                <a:gd name="T3" fmla="*/ 25801 h 83"/>
                <a:gd name="T4" fmla="*/ 0 w 77"/>
                <a:gd name="T5" fmla="*/ 19260 h 83"/>
                <a:gd name="T6" fmla="*/ 1752 w 77"/>
                <a:gd name="T7" fmla="*/ 13446 h 83"/>
                <a:gd name="T8" fmla="*/ 10164 w 77"/>
                <a:gd name="T9" fmla="*/ 0 h 83"/>
                <a:gd name="T10" fmla="*/ 14721 w 77"/>
                <a:gd name="T11" fmla="*/ 2907 h 83"/>
                <a:gd name="T12" fmla="*/ 6309 w 77"/>
                <a:gd name="T13" fmla="*/ 16353 h 83"/>
                <a:gd name="T14" fmla="*/ 7360 w 77"/>
                <a:gd name="T15" fmla="*/ 22894 h 83"/>
                <a:gd name="T16" fmla="*/ 13669 w 77"/>
                <a:gd name="T17" fmla="*/ 21804 h 83"/>
                <a:gd name="T18" fmla="*/ 22081 w 77"/>
                <a:gd name="T19" fmla="*/ 8358 h 83"/>
                <a:gd name="T20" fmla="*/ 26638 w 77"/>
                <a:gd name="T21" fmla="*/ 11265 h 83"/>
                <a:gd name="T22" fmla="*/ 17525 w 77"/>
                <a:gd name="T23" fmla="*/ 23984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7" h="83">
                  <a:moveTo>
                    <a:pt x="50" y="66"/>
                  </a:moveTo>
                  <a:cubicBezTo>
                    <a:pt x="39" y="82"/>
                    <a:pt x="26" y="82"/>
                    <a:pt x="13" y="71"/>
                  </a:cubicBezTo>
                  <a:cubicBezTo>
                    <a:pt x="8" y="68"/>
                    <a:pt x="0" y="60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29" y="0"/>
                  </a:lnTo>
                  <a:lnTo>
                    <a:pt x="42" y="8"/>
                  </a:lnTo>
                  <a:lnTo>
                    <a:pt x="18" y="45"/>
                  </a:lnTo>
                  <a:cubicBezTo>
                    <a:pt x="13" y="53"/>
                    <a:pt x="15" y="58"/>
                    <a:pt x="21" y="63"/>
                  </a:cubicBezTo>
                  <a:cubicBezTo>
                    <a:pt x="29" y="68"/>
                    <a:pt x="34" y="66"/>
                    <a:pt x="39" y="60"/>
                  </a:cubicBezTo>
                  <a:lnTo>
                    <a:pt x="63" y="23"/>
                  </a:lnTo>
                  <a:lnTo>
                    <a:pt x="76" y="31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0" name="Freeform 154">
              <a:extLst>
                <a:ext uri="{FF2B5EF4-FFF2-40B4-BE49-F238E27FC236}">
                  <a16:creationId xmlns:a16="http://schemas.microsoft.com/office/drawing/2014/main" id="{E86D9400-979B-C0E0-88DF-667A1642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4443413"/>
              <a:ext cx="26988" cy="26987"/>
            </a:xfrm>
            <a:custGeom>
              <a:avLst/>
              <a:gdLst>
                <a:gd name="T0" fmla="*/ 4067 w 73"/>
                <a:gd name="T1" fmla="*/ 26627 h 75"/>
                <a:gd name="T2" fmla="*/ 0 w 73"/>
                <a:gd name="T3" fmla="*/ 23749 h 75"/>
                <a:gd name="T4" fmla="*/ 12570 w 73"/>
                <a:gd name="T5" fmla="*/ 8276 h 75"/>
                <a:gd name="T6" fmla="*/ 7024 w 73"/>
                <a:gd name="T7" fmla="*/ 3598 h 75"/>
                <a:gd name="T8" fmla="*/ 9982 w 73"/>
                <a:gd name="T9" fmla="*/ 0 h 75"/>
                <a:gd name="T10" fmla="*/ 26618 w 73"/>
                <a:gd name="T11" fmla="*/ 13314 h 75"/>
                <a:gd name="T12" fmla="*/ 23661 w 73"/>
                <a:gd name="T13" fmla="*/ 16192 h 75"/>
                <a:gd name="T14" fmla="*/ 17746 w 73"/>
                <a:gd name="T15" fmla="*/ 11155 h 75"/>
                <a:gd name="T16" fmla="*/ 4067 w 73"/>
                <a:gd name="T17" fmla="*/ 2662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" h="75">
                  <a:moveTo>
                    <a:pt x="11" y="74"/>
                  </a:moveTo>
                  <a:lnTo>
                    <a:pt x="0" y="66"/>
                  </a:lnTo>
                  <a:lnTo>
                    <a:pt x="34" y="23"/>
                  </a:lnTo>
                  <a:lnTo>
                    <a:pt x="19" y="10"/>
                  </a:lnTo>
                  <a:lnTo>
                    <a:pt x="27" y="0"/>
                  </a:lnTo>
                  <a:lnTo>
                    <a:pt x="72" y="37"/>
                  </a:lnTo>
                  <a:lnTo>
                    <a:pt x="64" y="45"/>
                  </a:lnTo>
                  <a:lnTo>
                    <a:pt x="48" y="31"/>
                  </a:lnTo>
                  <a:lnTo>
                    <a:pt x="11" y="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1" name="Freeform 155">
              <a:extLst>
                <a:ext uri="{FF2B5EF4-FFF2-40B4-BE49-F238E27FC236}">
                  <a16:creationId xmlns:a16="http://schemas.microsoft.com/office/drawing/2014/main" id="{0AD4DF03-C9AD-6AA2-2656-34D3A3C5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4410075"/>
              <a:ext cx="23813" cy="28575"/>
            </a:xfrm>
            <a:custGeom>
              <a:avLst/>
              <a:gdLst>
                <a:gd name="T0" fmla="*/ 5581 w 64"/>
                <a:gd name="T1" fmla="*/ 17859 h 80"/>
                <a:gd name="T2" fmla="*/ 11534 w 64"/>
                <a:gd name="T3" fmla="*/ 20717 h 80"/>
                <a:gd name="T4" fmla="*/ 16744 w 64"/>
                <a:gd name="T5" fmla="*/ 16788 h 80"/>
                <a:gd name="T6" fmla="*/ 11534 w 64"/>
                <a:gd name="T7" fmla="*/ 15002 h 80"/>
                <a:gd name="T8" fmla="*/ 8558 w 64"/>
                <a:gd name="T9" fmla="*/ 15002 h 80"/>
                <a:gd name="T10" fmla="*/ 0 w 64"/>
                <a:gd name="T11" fmla="*/ 9287 h 80"/>
                <a:gd name="T12" fmla="*/ 8558 w 64"/>
                <a:gd name="T13" fmla="*/ 714 h 80"/>
                <a:gd name="T14" fmla="*/ 19720 w 64"/>
                <a:gd name="T15" fmla="*/ 7501 h 80"/>
                <a:gd name="T16" fmla="*/ 14511 w 64"/>
                <a:gd name="T17" fmla="*/ 8215 h 80"/>
                <a:gd name="T18" fmla="*/ 8558 w 64"/>
                <a:gd name="T19" fmla="*/ 5358 h 80"/>
                <a:gd name="T20" fmla="*/ 4837 w 64"/>
                <a:gd name="T21" fmla="*/ 9287 h 80"/>
                <a:gd name="T22" fmla="*/ 7814 w 64"/>
                <a:gd name="T23" fmla="*/ 11073 h 80"/>
                <a:gd name="T24" fmla="*/ 14511 w 64"/>
                <a:gd name="T25" fmla="*/ 12144 h 80"/>
                <a:gd name="T26" fmla="*/ 22697 w 64"/>
                <a:gd name="T27" fmla="*/ 17859 h 80"/>
                <a:gd name="T28" fmla="*/ 13767 w 64"/>
                <a:gd name="T29" fmla="*/ 27146 h 80"/>
                <a:gd name="T30" fmla="*/ 1860 w 64"/>
                <a:gd name="T31" fmla="*/ 20717 h 80"/>
                <a:gd name="T32" fmla="*/ 5581 w 64"/>
                <a:gd name="T33" fmla="*/ 17859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4" h="80">
                  <a:moveTo>
                    <a:pt x="15" y="50"/>
                  </a:moveTo>
                  <a:cubicBezTo>
                    <a:pt x="15" y="53"/>
                    <a:pt x="18" y="60"/>
                    <a:pt x="31" y="58"/>
                  </a:cubicBezTo>
                  <a:cubicBezTo>
                    <a:pt x="39" y="58"/>
                    <a:pt x="45" y="55"/>
                    <a:pt x="45" y="47"/>
                  </a:cubicBezTo>
                  <a:cubicBezTo>
                    <a:pt x="45" y="42"/>
                    <a:pt x="39" y="42"/>
                    <a:pt x="31" y="42"/>
                  </a:cubicBezTo>
                  <a:lnTo>
                    <a:pt x="23" y="42"/>
                  </a:lnTo>
                  <a:cubicBezTo>
                    <a:pt x="13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3" y="21"/>
                  </a:cubicBezTo>
                  <a:lnTo>
                    <a:pt x="39" y="23"/>
                  </a:lnTo>
                  <a:cubicBezTo>
                    <a:pt x="39" y="21"/>
                    <a:pt x="37" y="13"/>
                    <a:pt x="23" y="15"/>
                  </a:cubicBezTo>
                  <a:cubicBezTo>
                    <a:pt x="18" y="15"/>
                    <a:pt x="13" y="18"/>
                    <a:pt x="13" y="26"/>
                  </a:cubicBezTo>
                  <a:cubicBezTo>
                    <a:pt x="13" y="31"/>
                    <a:pt x="18" y="31"/>
                    <a:pt x="21" y="31"/>
                  </a:cubicBezTo>
                  <a:lnTo>
                    <a:pt x="39" y="34"/>
                  </a:lnTo>
                  <a:cubicBezTo>
                    <a:pt x="50" y="34"/>
                    <a:pt x="58" y="37"/>
                    <a:pt x="61" y="50"/>
                  </a:cubicBezTo>
                  <a:cubicBezTo>
                    <a:pt x="63" y="71"/>
                    <a:pt x="42" y="74"/>
                    <a:pt x="37" y="76"/>
                  </a:cubicBezTo>
                  <a:cubicBezTo>
                    <a:pt x="13" y="79"/>
                    <a:pt x="5" y="66"/>
                    <a:pt x="5" y="58"/>
                  </a:cubicBezTo>
                  <a:lnTo>
                    <a:pt x="15" y="5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2" name="Freeform 156">
              <a:extLst>
                <a:ext uri="{FF2B5EF4-FFF2-40B4-BE49-F238E27FC236}">
                  <a16:creationId xmlns:a16="http://schemas.microsoft.com/office/drawing/2014/main" id="{26AB1DC8-6592-08CD-8F0C-1AC40B810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9925" y="4425950"/>
              <a:ext cx="31750" cy="31750"/>
            </a:xfrm>
            <a:custGeom>
              <a:avLst/>
              <a:gdLst>
                <a:gd name="T0" fmla="*/ 25616 w 88"/>
                <a:gd name="T1" fmla="*/ 9599 h 86"/>
                <a:gd name="T2" fmla="*/ 20926 w 88"/>
                <a:gd name="T3" fmla="*/ 27320 h 86"/>
                <a:gd name="T4" fmla="*/ 4690 w 88"/>
                <a:gd name="T5" fmla="*/ 21413 h 86"/>
                <a:gd name="T6" fmla="*/ 9381 w 88"/>
                <a:gd name="T7" fmla="*/ 4061 h 86"/>
                <a:gd name="T8" fmla="*/ 25616 w 88"/>
                <a:gd name="T9" fmla="*/ 9599 h 86"/>
                <a:gd name="T10" fmla="*/ 22009 w 88"/>
                <a:gd name="T11" fmla="*/ 12552 h 86"/>
                <a:gd name="T12" fmla="*/ 12267 w 88"/>
                <a:gd name="T13" fmla="*/ 7753 h 86"/>
                <a:gd name="T14" fmla="*/ 10463 w 88"/>
                <a:gd name="T15" fmla="*/ 18459 h 86"/>
                <a:gd name="T16" fmla="*/ 19844 w 88"/>
                <a:gd name="T17" fmla="*/ 23259 h 86"/>
                <a:gd name="T18" fmla="*/ 22009 w 88"/>
                <a:gd name="T19" fmla="*/ 12552 h 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86">
                  <a:moveTo>
                    <a:pt x="71" y="26"/>
                  </a:moveTo>
                  <a:cubicBezTo>
                    <a:pt x="87" y="56"/>
                    <a:pt x="66" y="69"/>
                    <a:pt x="58" y="74"/>
                  </a:cubicBezTo>
                  <a:cubicBezTo>
                    <a:pt x="50" y="79"/>
                    <a:pt x="26" y="85"/>
                    <a:pt x="13" y="58"/>
                  </a:cubicBezTo>
                  <a:cubicBezTo>
                    <a:pt x="0" y="29"/>
                    <a:pt x="18" y="13"/>
                    <a:pt x="26" y="11"/>
                  </a:cubicBezTo>
                  <a:cubicBezTo>
                    <a:pt x="34" y="5"/>
                    <a:pt x="58" y="0"/>
                    <a:pt x="71" y="26"/>
                  </a:cubicBezTo>
                  <a:close/>
                  <a:moveTo>
                    <a:pt x="61" y="34"/>
                  </a:moveTo>
                  <a:cubicBezTo>
                    <a:pt x="53" y="18"/>
                    <a:pt x="40" y="18"/>
                    <a:pt x="34" y="21"/>
                  </a:cubicBezTo>
                  <a:cubicBezTo>
                    <a:pt x="26" y="24"/>
                    <a:pt x="21" y="34"/>
                    <a:pt x="29" y="50"/>
                  </a:cubicBezTo>
                  <a:cubicBezTo>
                    <a:pt x="37" y="66"/>
                    <a:pt x="47" y="66"/>
                    <a:pt x="55" y="63"/>
                  </a:cubicBezTo>
                  <a:cubicBezTo>
                    <a:pt x="63" y="61"/>
                    <a:pt x="69" y="50"/>
                    <a:pt x="61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3" name="Freeform 157">
              <a:extLst>
                <a:ext uri="{FF2B5EF4-FFF2-40B4-BE49-F238E27FC236}">
                  <a16:creationId xmlns:a16="http://schemas.microsoft.com/office/drawing/2014/main" id="{F7851381-2A2E-7268-C86D-29B345DF8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46588"/>
              <a:ext cx="31750" cy="30162"/>
            </a:xfrm>
            <a:custGeom>
              <a:avLst/>
              <a:gdLst>
                <a:gd name="T0" fmla="*/ 0 w 89"/>
                <a:gd name="T1" fmla="*/ 13129 h 85"/>
                <a:gd name="T2" fmla="*/ 8562 w 89"/>
                <a:gd name="T3" fmla="*/ 4613 h 85"/>
                <a:gd name="T4" fmla="*/ 18907 w 89"/>
                <a:gd name="T5" fmla="*/ 3548 h 85"/>
                <a:gd name="T6" fmla="*/ 21048 w 89"/>
                <a:gd name="T7" fmla="*/ 10291 h 85"/>
                <a:gd name="T8" fmla="*/ 27469 w 89"/>
                <a:gd name="T9" fmla="*/ 12065 h 85"/>
                <a:gd name="T10" fmla="*/ 31393 w 89"/>
                <a:gd name="T11" fmla="*/ 14904 h 85"/>
                <a:gd name="T12" fmla="*/ 31393 w 89"/>
                <a:gd name="T13" fmla="*/ 14904 h 85"/>
                <a:gd name="T14" fmla="*/ 27469 w 89"/>
                <a:gd name="T15" fmla="*/ 18807 h 85"/>
                <a:gd name="T16" fmla="*/ 23545 w 89"/>
                <a:gd name="T17" fmla="*/ 15968 h 85"/>
                <a:gd name="T18" fmla="*/ 18194 w 89"/>
                <a:gd name="T19" fmla="*/ 15968 h 85"/>
                <a:gd name="T20" fmla="*/ 14270 w 89"/>
                <a:gd name="T21" fmla="*/ 19517 h 85"/>
                <a:gd name="T22" fmla="*/ 21048 w 89"/>
                <a:gd name="T23" fmla="*/ 26259 h 85"/>
                <a:gd name="T24" fmla="*/ 17124 w 89"/>
                <a:gd name="T25" fmla="*/ 29807 h 85"/>
                <a:gd name="T26" fmla="*/ 0 w 89"/>
                <a:gd name="T27" fmla="*/ 13129 h 85"/>
                <a:gd name="T28" fmla="*/ 15340 w 89"/>
                <a:gd name="T29" fmla="*/ 12065 h 85"/>
                <a:gd name="T30" fmla="*/ 15340 w 89"/>
                <a:gd name="T31" fmla="*/ 7452 h 85"/>
                <a:gd name="T32" fmla="*/ 10346 w 89"/>
                <a:gd name="T33" fmla="*/ 7452 h 85"/>
                <a:gd name="T34" fmla="*/ 5708 w 89"/>
                <a:gd name="T35" fmla="*/ 12065 h 85"/>
                <a:gd name="T36" fmla="*/ 10346 w 89"/>
                <a:gd name="T37" fmla="*/ 16678 h 85"/>
                <a:gd name="T38" fmla="*/ 15340 w 89"/>
                <a:gd name="T39" fmla="*/ 12065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48" y="7"/>
                    <a:pt x="53" y="10"/>
                  </a:cubicBezTo>
                  <a:cubicBezTo>
                    <a:pt x="59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88" y="42"/>
                  </a:cubicBezTo>
                  <a:lnTo>
                    <a:pt x="77" y="53"/>
                  </a:lnTo>
                  <a:cubicBezTo>
                    <a:pt x="74" y="50"/>
                    <a:pt x="72" y="50"/>
                    <a:pt x="66" y="45"/>
                  </a:cubicBezTo>
                  <a:cubicBezTo>
                    <a:pt x="59" y="39"/>
                    <a:pt x="56" y="37"/>
                    <a:pt x="51" y="45"/>
                  </a:cubicBezTo>
                  <a:lnTo>
                    <a:pt x="40" y="55"/>
                  </a:lnTo>
                  <a:lnTo>
                    <a:pt x="59" y="74"/>
                  </a:lnTo>
                  <a:lnTo>
                    <a:pt x="48" y="84"/>
                  </a:lnTo>
                  <a:lnTo>
                    <a:pt x="0" y="37"/>
                  </a:lnTo>
                  <a:close/>
                  <a:moveTo>
                    <a:pt x="43" y="34"/>
                  </a:moveTo>
                  <a:cubicBezTo>
                    <a:pt x="48" y="29"/>
                    <a:pt x="48" y="23"/>
                    <a:pt x="43" y="21"/>
                  </a:cubicBezTo>
                  <a:cubicBezTo>
                    <a:pt x="40" y="18"/>
                    <a:pt x="35" y="15"/>
                    <a:pt x="29" y="21"/>
                  </a:cubicBezTo>
                  <a:lnTo>
                    <a:pt x="16" y="34"/>
                  </a:lnTo>
                  <a:lnTo>
                    <a:pt x="29" y="47"/>
                  </a:lnTo>
                  <a:lnTo>
                    <a:pt x="43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4" name="Freeform 158">
              <a:extLst>
                <a:ext uri="{FF2B5EF4-FFF2-40B4-BE49-F238E27FC236}">
                  <a16:creationId xmlns:a16="http://schemas.microsoft.com/office/drawing/2014/main" id="{899BDBBC-279A-F7C2-5A9B-5496956B6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213" y="4670425"/>
              <a:ext cx="30162" cy="31750"/>
            </a:xfrm>
            <a:custGeom>
              <a:avLst/>
              <a:gdLst>
                <a:gd name="T0" fmla="*/ 13446 w 83"/>
                <a:gd name="T1" fmla="*/ 2886 h 88"/>
                <a:gd name="T2" fmla="*/ 18170 w 83"/>
                <a:gd name="T3" fmla="*/ 0 h 88"/>
                <a:gd name="T4" fmla="*/ 29799 w 83"/>
                <a:gd name="T5" fmla="*/ 20926 h 88"/>
                <a:gd name="T6" fmla="*/ 25074 w 83"/>
                <a:gd name="T7" fmla="*/ 23813 h 88"/>
                <a:gd name="T8" fmla="*/ 7631 w 83"/>
                <a:gd name="T9" fmla="*/ 13349 h 88"/>
                <a:gd name="T10" fmla="*/ 7631 w 83"/>
                <a:gd name="T11" fmla="*/ 13349 h 88"/>
                <a:gd name="T12" fmla="*/ 16353 w 83"/>
                <a:gd name="T13" fmla="*/ 28503 h 88"/>
                <a:gd name="T14" fmla="*/ 12356 w 83"/>
                <a:gd name="T15" fmla="*/ 31389 h 88"/>
                <a:gd name="T16" fmla="*/ 0 w 83"/>
                <a:gd name="T17" fmla="*/ 9381 h 88"/>
                <a:gd name="T18" fmla="*/ 4724 w 83"/>
                <a:gd name="T19" fmla="*/ 7577 h 88"/>
                <a:gd name="T20" fmla="*/ 22167 w 83"/>
                <a:gd name="T21" fmla="*/ 17318 h 88"/>
                <a:gd name="T22" fmla="*/ 22167 w 83"/>
                <a:gd name="T23" fmla="*/ 17318 h 88"/>
                <a:gd name="T24" fmla="*/ 13446 w 83"/>
                <a:gd name="T25" fmla="*/ 2886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3" h="88">
                  <a:moveTo>
                    <a:pt x="37" y="8"/>
                  </a:moveTo>
                  <a:lnTo>
                    <a:pt x="50" y="0"/>
                  </a:lnTo>
                  <a:lnTo>
                    <a:pt x="82" y="58"/>
                  </a:lnTo>
                  <a:lnTo>
                    <a:pt x="69" y="66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4" y="87"/>
                  </a:lnTo>
                  <a:lnTo>
                    <a:pt x="0" y="26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5" name="Freeform 159">
              <a:extLst>
                <a:ext uri="{FF2B5EF4-FFF2-40B4-BE49-F238E27FC236}">
                  <a16:creationId xmlns:a16="http://schemas.microsoft.com/office/drawing/2014/main" id="{686C9D80-93C2-F381-EC8D-A25A0F91F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438" y="4654550"/>
              <a:ext cx="31750" cy="31750"/>
            </a:xfrm>
            <a:custGeom>
              <a:avLst/>
              <a:gdLst>
                <a:gd name="T0" fmla="*/ 0 w 86"/>
                <a:gd name="T1" fmla="*/ 11814 h 86"/>
                <a:gd name="T2" fmla="*/ 8860 w 86"/>
                <a:gd name="T3" fmla="*/ 5169 h 86"/>
                <a:gd name="T4" fmla="*/ 24366 w 86"/>
                <a:gd name="T5" fmla="*/ 8122 h 86"/>
                <a:gd name="T6" fmla="*/ 24366 w 86"/>
                <a:gd name="T7" fmla="*/ 24735 h 86"/>
                <a:gd name="T8" fmla="*/ 15875 w 86"/>
                <a:gd name="T9" fmla="*/ 31381 h 86"/>
                <a:gd name="T10" fmla="*/ 0 w 86"/>
                <a:gd name="T11" fmla="*/ 11814 h 86"/>
                <a:gd name="T12" fmla="*/ 16613 w 86"/>
                <a:gd name="T13" fmla="*/ 24735 h 86"/>
                <a:gd name="T14" fmla="*/ 20674 w 86"/>
                <a:gd name="T15" fmla="*/ 21782 h 86"/>
                <a:gd name="T16" fmla="*/ 19567 w 86"/>
                <a:gd name="T17" fmla="*/ 11814 h 86"/>
                <a:gd name="T18" fmla="*/ 9968 w 86"/>
                <a:gd name="T19" fmla="*/ 8860 h 86"/>
                <a:gd name="T20" fmla="*/ 5907 w 86"/>
                <a:gd name="T21" fmla="*/ 11814 h 86"/>
                <a:gd name="T22" fmla="*/ 16613 w 86"/>
                <a:gd name="T23" fmla="*/ 24735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4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5" y="67"/>
                  </a:moveTo>
                  <a:lnTo>
                    <a:pt x="56" y="59"/>
                  </a:lnTo>
                  <a:cubicBezTo>
                    <a:pt x="64" y="51"/>
                    <a:pt x="61" y="40"/>
                    <a:pt x="53" y="32"/>
                  </a:cubicBezTo>
                  <a:cubicBezTo>
                    <a:pt x="40" y="16"/>
                    <a:pt x="32" y="22"/>
                    <a:pt x="27" y="24"/>
                  </a:cubicBezTo>
                  <a:lnTo>
                    <a:pt x="16" y="32"/>
                  </a:lnTo>
                  <a:lnTo>
                    <a:pt x="45" y="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EDA4C7B0-FA45-3C85-B404-B5A11A2BF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6613"/>
              <a:ext cx="22225" cy="20637"/>
            </a:xfrm>
            <a:custGeom>
              <a:avLst/>
              <a:gdLst>
                <a:gd name="T0" fmla="*/ 21867 w 62"/>
                <a:gd name="T1" fmla="*/ 16583 h 56"/>
                <a:gd name="T2" fmla="*/ 18282 w 62"/>
                <a:gd name="T3" fmla="*/ 20268 h 56"/>
                <a:gd name="T4" fmla="*/ 0 w 62"/>
                <a:gd name="T5" fmla="*/ 3685 h 56"/>
                <a:gd name="T6" fmla="*/ 2868 w 62"/>
                <a:gd name="T7" fmla="*/ 0 h 56"/>
                <a:gd name="T8" fmla="*/ 21867 w 62"/>
                <a:gd name="T9" fmla="*/ 16583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56">
                  <a:moveTo>
                    <a:pt x="61" y="45"/>
                  </a:moveTo>
                  <a:lnTo>
                    <a:pt x="51" y="55"/>
                  </a:lnTo>
                  <a:lnTo>
                    <a:pt x="0" y="10"/>
                  </a:lnTo>
                  <a:lnTo>
                    <a:pt x="8" y="0"/>
                  </a:lnTo>
                  <a:lnTo>
                    <a:pt x="61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7" name="Freeform 161">
              <a:extLst>
                <a:ext uri="{FF2B5EF4-FFF2-40B4-BE49-F238E27FC236}">
                  <a16:creationId xmlns:a16="http://schemas.microsoft.com/office/drawing/2014/main" id="{A97BA192-5B34-DB7B-1302-0B0A9456F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4465638"/>
              <a:ext cx="31750" cy="30162"/>
            </a:xfrm>
            <a:custGeom>
              <a:avLst/>
              <a:gdLst>
                <a:gd name="T0" fmla="*/ 27320 w 86"/>
                <a:gd name="T1" fmla="*/ 17080 h 83"/>
                <a:gd name="T2" fmla="*/ 19567 w 86"/>
                <a:gd name="T3" fmla="*/ 6541 h 83"/>
                <a:gd name="T4" fmla="*/ 15875 w 86"/>
                <a:gd name="T5" fmla="*/ 9448 h 83"/>
                <a:gd name="T6" fmla="*/ 22520 w 86"/>
                <a:gd name="T7" fmla="*/ 18897 h 83"/>
                <a:gd name="T8" fmla="*/ 19567 w 86"/>
                <a:gd name="T9" fmla="*/ 21804 h 83"/>
                <a:gd name="T10" fmla="*/ 11814 w 86"/>
                <a:gd name="T11" fmla="*/ 12356 h 83"/>
                <a:gd name="T12" fmla="*/ 7015 w 86"/>
                <a:gd name="T13" fmla="*/ 16353 h 83"/>
                <a:gd name="T14" fmla="*/ 14767 w 86"/>
                <a:gd name="T15" fmla="*/ 26891 h 83"/>
                <a:gd name="T16" fmla="*/ 11814 w 86"/>
                <a:gd name="T17" fmla="*/ 29799 h 83"/>
                <a:gd name="T18" fmla="*/ 0 w 86"/>
                <a:gd name="T19" fmla="*/ 15263 h 83"/>
                <a:gd name="T20" fmla="*/ 19567 w 86"/>
                <a:gd name="T21" fmla="*/ 0 h 83"/>
                <a:gd name="T22" fmla="*/ 31381 w 86"/>
                <a:gd name="T23" fmla="*/ 14173 h 83"/>
                <a:gd name="T24" fmla="*/ 27320 w 86"/>
                <a:gd name="T25" fmla="*/ 1708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83">
                  <a:moveTo>
                    <a:pt x="74" y="47"/>
                  </a:moveTo>
                  <a:lnTo>
                    <a:pt x="53" y="18"/>
                  </a:lnTo>
                  <a:lnTo>
                    <a:pt x="43" y="26"/>
                  </a:lnTo>
                  <a:lnTo>
                    <a:pt x="61" y="52"/>
                  </a:lnTo>
                  <a:lnTo>
                    <a:pt x="53" y="60"/>
                  </a:lnTo>
                  <a:lnTo>
                    <a:pt x="32" y="34"/>
                  </a:lnTo>
                  <a:lnTo>
                    <a:pt x="19" y="45"/>
                  </a:lnTo>
                  <a:lnTo>
                    <a:pt x="40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3" y="0"/>
                  </a:lnTo>
                  <a:lnTo>
                    <a:pt x="85" y="39"/>
                  </a:lnTo>
                  <a:lnTo>
                    <a:pt x="74" y="4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8" name="Freeform 162">
              <a:extLst>
                <a:ext uri="{FF2B5EF4-FFF2-40B4-BE49-F238E27FC236}">
                  <a16:creationId xmlns:a16="http://schemas.microsoft.com/office/drawing/2014/main" id="{841B5391-2142-B0DA-E5D9-66D1DA7C9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163" y="4665663"/>
              <a:ext cx="33337" cy="33337"/>
            </a:xfrm>
            <a:custGeom>
              <a:avLst/>
              <a:gdLst>
                <a:gd name="T0" fmla="*/ 26010 w 91"/>
                <a:gd name="T1" fmla="*/ 23079 h 91"/>
                <a:gd name="T2" fmla="*/ 8426 w 91"/>
                <a:gd name="T3" fmla="*/ 27109 h 91"/>
                <a:gd name="T4" fmla="*/ 6594 w 91"/>
                <a:gd name="T5" fmla="*/ 9525 h 91"/>
                <a:gd name="T6" fmla="*/ 24178 w 91"/>
                <a:gd name="T7" fmla="*/ 5495 h 91"/>
                <a:gd name="T8" fmla="*/ 26010 w 91"/>
                <a:gd name="T9" fmla="*/ 23079 h 91"/>
                <a:gd name="T10" fmla="*/ 21980 w 91"/>
                <a:gd name="T11" fmla="*/ 20149 h 91"/>
                <a:gd name="T12" fmla="*/ 21248 w 91"/>
                <a:gd name="T13" fmla="*/ 9525 h 91"/>
                <a:gd name="T14" fmla="*/ 10624 w 91"/>
                <a:gd name="T15" fmla="*/ 12456 h 91"/>
                <a:gd name="T16" fmla="*/ 11357 w 91"/>
                <a:gd name="T17" fmla="*/ 23079 h 91"/>
                <a:gd name="T18" fmla="*/ 21980 w 91"/>
                <a:gd name="T19" fmla="*/ 20149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91">
                  <a:moveTo>
                    <a:pt x="71" y="63"/>
                  </a:moveTo>
                  <a:cubicBezTo>
                    <a:pt x="53" y="90"/>
                    <a:pt x="31" y="79"/>
                    <a:pt x="23" y="74"/>
                  </a:cubicBezTo>
                  <a:cubicBezTo>
                    <a:pt x="15" y="68"/>
                    <a:pt x="0" y="53"/>
                    <a:pt x="18" y="26"/>
                  </a:cubicBezTo>
                  <a:cubicBezTo>
                    <a:pt x="34" y="0"/>
                    <a:pt x="58" y="10"/>
                    <a:pt x="66" y="15"/>
                  </a:cubicBezTo>
                  <a:cubicBezTo>
                    <a:pt x="74" y="21"/>
                    <a:pt x="90" y="37"/>
                    <a:pt x="71" y="63"/>
                  </a:cubicBezTo>
                  <a:close/>
                  <a:moveTo>
                    <a:pt x="60" y="55"/>
                  </a:moveTo>
                  <a:cubicBezTo>
                    <a:pt x="70" y="39"/>
                    <a:pt x="66" y="29"/>
                    <a:pt x="58" y="26"/>
                  </a:cubicBezTo>
                  <a:cubicBezTo>
                    <a:pt x="53" y="21"/>
                    <a:pt x="39" y="18"/>
                    <a:pt x="29" y="34"/>
                  </a:cubicBezTo>
                  <a:cubicBezTo>
                    <a:pt x="18" y="50"/>
                    <a:pt x="23" y="61"/>
                    <a:pt x="31" y="63"/>
                  </a:cubicBezTo>
                  <a:cubicBezTo>
                    <a:pt x="37" y="68"/>
                    <a:pt x="49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47C46494-12B6-4DC5-860D-146D7544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8500" y="4678363"/>
              <a:ext cx="20638" cy="26987"/>
            </a:xfrm>
            <a:custGeom>
              <a:avLst/>
              <a:gdLst>
                <a:gd name="T0" fmla="*/ 15741 w 59"/>
                <a:gd name="T1" fmla="*/ 5757 h 75"/>
                <a:gd name="T2" fmla="*/ 20288 w 59"/>
                <a:gd name="T3" fmla="*/ 7556 h 75"/>
                <a:gd name="T4" fmla="*/ 4547 w 59"/>
                <a:gd name="T5" fmla="*/ 26627 h 75"/>
                <a:gd name="T6" fmla="*/ 0 w 59"/>
                <a:gd name="T7" fmla="*/ 25548 h 75"/>
                <a:gd name="T8" fmla="*/ 1049 w 59"/>
                <a:gd name="T9" fmla="*/ 0 h 75"/>
                <a:gd name="T10" fmla="*/ 6646 w 59"/>
                <a:gd name="T11" fmla="*/ 1799 h 75"/>
                <a:gd name="T12" fmla="*/ 4547 w 59"/>
                <a:gd name="T13" fmla="*/ 20870 h 75"/>
                <a:gd name="T14" fmla="*/ 4547 w 59"/>
                <a:gd name="T15" fmla="*/ 20870 h 75"/>
                <a:gd name="T16" fmla="*/ 15741 w 59"/>
                <a:gd name="T17" fmla="*/ 5757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731C86C2-F4A1-8D61-39A0-D6EF11CD5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4687888"/>
              <a:ext cx="11113" cy="25400"/>
            </a:xfrm>
            <a:custGeom>
              <a:avLst/>
              <a:gdLst>
                <a:gd name="T0" fmla="*/ 4378 w 33"/>
                <a:gd name="T1" fmla="*/ 25032 h 69"/>
                <a:gd name="T2" fmla="*/ 0 w 33"/>
                <a:gd name="T3" fmla="*/ 23191 h 69"/>
                <a:gd name="T4" fmla="*/ 5388 w 33"/>
                <a:gd name="T5" fmla="*/ 0 h 69"/>
                <a:gd name="T6" fmla="*/ 10776 w 33"/>
                <a:gd name="T7" fmla="*/ 736 h 69"/>
                <a:gd name="T8" fmla="*/ 4378 w 33"/>
                <a:gd name="T9" fmla="*/ 25032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3"/>
                  </a:lnTo>
                  <a:lnTo>
                    <a:pt x="16" y="0"/>
                  </a:lnTo>
                  <a:lnTo>
                    <a:pt x="32" y="2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1" name="Freeform 165">
              <a:extLst>
                <a:ext uri="{FF2B5EF4-FFF2-40B4-BE49-F238E27FC236}">
                  <a16:creationId xmlns:a16="http://schemas.microsoft.com/office/drawing/2014/main" id="{A1EB71B3-7DFC-4AE6-6A40-5B0A93015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89475"/>
              <a:ext cx="26988" cy="25400"/>
            </a:xfrm>
            <a:custGeom>
              <a:avLst/>
              <a:gdLst>
                <a:gd name="T0" fmla="*/ 26618 w 73"/>
                <a:gd name="T1" fmla="*/ 24342 h 72"/>
                <a:gd name="T2" fmla="*/ 21443 w 73"/>
                <a:gd name="T3" fmla="*/ 24342 h 72"/>
                <a:gd name="T4" fmla="*/ 20703 w 73"/>
                <a:gd name="T5" fmla="*/ 4586 h 72"/>
                <a:gd name="T6" fmla="*/ 20703 w 73"/>
                <a:gd name="T7" fmla="*/ 4586 h 72"/>
                <a:gd name="T8" fmla="*/ 16636 w 73"/>
                <a:gd name="T9" fmla="*/ 24342 h 72"/>
                <a:gd name="T10" fmla="*/ 11830 w 73"/>
                <a:gd name="T11" fmla="*/ 25047 h 72"/>
                <a:gd name="T12" fmla="*/ 5915 w 73"/>
                <a:gd name="T13" fmla="*/ 5644 h 72"/>
                <a:gd name="T14" fmla="*/ 5915 w 73"/>
                <a:gd name="T15" fmla="*/ 5644 h 72"/>
                <a:gd name="T16" fmla="*/ 7024 w 73"/>
                <a:gd name="T17" fmla="*/ 25047 h 72"/>
                <a:gd name="T18" fmla="*/ 1848 w 73"/>
                <a:gd name="T19" fmla="*/ 25047 h 72"/>
                <a:gd name="T20" fmla="*/ 0 w 73"/>
                <a:gd name="T21" fmla="*/ 1764 h 72"/>
                <a:gd name="T22" fmla="*/ 7764 w 73"/>
                <a:gd name="T23" fmla="*/ 706 h 72"/>
                <a:gd name="T24" fmla="*/ 13679 w 73"/>
                <a:gd name="T25" fmla="*/ 19403 h 72"/>
                <a:gd name="T26" fmla="*/ 14788 w 73"/>
                <a:gd name="T27" fmla="*/ 19403 h 72"/>
                <a:gd name="T28" fmla="*/ 17746 w 73"/>
                <a:gd name="T29" fmla="*/ 706 h 72"/>
                <a:gd name="T30" fmla="*/ 25509 w 73"/>
                <a:gd name="T31" fmla="*/ 0 h 72"/>
                <a:gd name="T32" fmla="*/ 26618 w 73"/>
                <a:gd name="T33" fmla="*/ 2434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3" h="72">
                  <a:moveTo>
                    <a:pt x="72" y="69"/>
                  </a:moveTo>
                  <a:lnTo>
                    <a:pt x="58" y="69"/>
                  </a:lnTo>
                  <a:lnTo>
                    <a:pt x="56" y="13"/>
                  </a:lnTo>
                  <a:lnTo>
                    <a:pt x="45" y="69"/>
                  </a:lnTo>
                  <a:lnTo>
                    <a:pt x="32" y="71"/>
                  </a:lnTo>
                  <a:lnTo>
                    <a:pt x="16" y="16"/>
                  </a:lnTo>
                  <a:lnTo>
                    <a:pt x="19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2"/>
                  </a:lnTo>
                  <a:lnTo>
                    <a:pt x="37" y="55"/>
                  </a:lnTo>
                  <a:lnTo>
                    <a:pt x="40" y="55"/>
                  </a:lnTo>
                  <a:lnTo>
                    <a:pt x="48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2" name="Freeform 166">
              <a:extLst>
                <a:ext uri="{FF2B5EF4-FFF2-40B4-BE49-F238E27FC236}">
                  <a16:creationId xmlns:a16="http://schemas.microsoft.com/office/drawing/2014/main" id="{EA8B09F4-18DA-832D-860E-BB3FF5F5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684713"/>
              <a:ext cx="26987" cy="26987"/>
            </a:xfrm>
            <a:custGeom>
              <a:avLst/>
              <a:gdLst>
                <a:gd name="T0" fmla="*/ 24769 w 73"/>
                <a:gd name="T1" fmla="*/ 14033 h 75"/>
                <a:gd name="T2" fmla="*/ 16636 w 73"/>
                <a:gd name="T3" fmla="*/ 25548 h 75"/>
                <a:gd name="T4" fmla="*/ 8133 w 73"/>
                <a:gd name="T5" fmla="*/ 24468 h 75"/>
                <a:gd name="T6" fmla="*/ 4067 w 73"/>
                <a:gd name="T7" fmla="*/ 19071 h 75"/>
                <a:gd name="T8" fmla="*/ 0 w 73"/>
                <a:gd name="T9" fmla="*/ 3598 h 75"/>
                <a:gd name="T10" fmla="*/ 5176 w 73"/>
                <a:gd name="T11" fmla="*/ 2879 h 75"/>
                <a:gd name="T12" fmla="*/ 8872 w 73"/>
                <a:gd name="T13" fmla="*/ 17991 h 75"/>
                <a:gd name="T14" fmla="*/ 14787 w 73"/>
                <a:gd name="T15" fmla="*/ 21590 h 75"/>
                <a:gd name="T16" fmla="*/ 18854 w 73"/>
                <a:gd name="T17" fmla="*/ 16192 h 75"/>
                <a:gd name="T18" fmla="*/ 14787 w 73"/>
                <a:gd name="T19" fmla="*/ 720 h 75"/>
                <a:gd name="T20" fmla="*/ 19593 w 73"/>
                <a:gd name="T21" fmla="*/ 0 h 75"/>
                <a:gd name="T22" fmla="*/ 24769 w 73"/>
                <a:gd name="T23" fmla="*/ 14033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3" h="75">
                  <a:moveTo>
                    <a:pt x="67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30" y="74"/>
                    <a:pt x="22" y="68"/>
                  </a:cubicBezTo>
                  <a:cubicBezTo>
                    <a:pt x="16" y="66"/>
                    <a:pt x="14" y="60"/>
                    <a:pt x="11" y="53"/>
                  </a:cubicBezTo>
                  <a:lnTo>
                    <a:pt x="0" y="10"/>
                  </a:lnTo>
                  <a:lnTo>
                    <a:pt x="14" y="8"/>
                  </a:lnTo>
                  <a:lnTo>
                    <a:pt x="24" y="50"/>
                  </a:lnTo>
                  <a:cubicBezTo>
                    <a:pt x="27" y="58"/>
                    <a:pt x="32" y="60"/>
                    <a:pt x="40" y="60"/>
                  </a:cubicBezTo>
                  <a:cubicBezTo>
                    <a:pt x="51" y="58"/>
                    <a:pt x="53" y="53"/>
                    <a:pt x="51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7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3" name="Freeform 167">
              <a:extLst>
                <a:ext uri="{FF2B5EF4-FFF2-40B4-BE49-F238E27FC236}">
                  <a16:creationId xmlns:a16="http://schemas.microsoft.com/office/drawing/2014/main" id="{8EF63415-F1C8-3DF7-2505-F8A84989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4470400"/>
              <a:ext cx="23813" cy="28575"/>
            </a:xfrm>
            <a:custGeom>
              <a:avLst/>
              <a:gdLst>
                <a:gd name="T0" fmla="*/ 23447 w 65"/>
                <a:gd name="T1" fmla="*/ 24545 h 78"/>
                <a:gd name="T2" fmla="*/ 20516 w 65"/>
                <a:gd name="T3" fmla="*/ 28209 h 78"/>
                <a:gd name="T4" fmla="*/ 0 w 65"/>
                <a:gd name="T5" fmla="*/ 14654 h 78"/>
                <a:gd name="T6" fmla="*/ 6961 w 65"/>
                <a:gd name="T7" fmla="*/ 5129 h 78"/>
                <a:gd name="T8" fmla="*/ 17585 w 65"/>
                <a:gd name="T9" fmla="*/ 2931 h 78"/>
                <a:gd name="T10" fmla="*/ 19417 w 65"/>
                <a:gd name="T11" fmla="*/ 13555 h 78"/>
                <a:gd name="T12" fmla="*/ 16486 w 65"/>
                <a:gd name="T13" fmla="*/ 18684 h 78"/>
                <a:gd name="T14" fmla="*/ 23447 w 65"/>
                <a:gd name="T15" fmla="*/ 24545 h 78"/>
                <a:gd name="T16" fmla="*/ 15387 w 65"/>
                <a:gd name="T17" fmla="*/ 12822 h 78"/>
                <a:gd name="T18" fmla="*/ 14654 w 65"/>
                <a:gd name="T19" fmla="*/ 6961 h 78"/>
                <a:gd name="T20" fmla="*/ 8792 w 65"/>
                <a:gd name="T21" fmla="*/ 8792 h 78"/>
                <a:gd name="T22" fmla="*/ 6961 w 65"/>
                <a:gd name="T23" fmla="*/ 12822 h 78"/>
                <a:gd name="T24" fmla="*/ 12456 w 65"/>
                <a:gd name="T25" fmla="*/ 16486 h 78"/>
                <a:gd name="T26" fmla="*/ 15387 w 65"/>
                <a:gd name="T27" fmla="*/ 12822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78">
                  <a:moveTo>
                    <a:pt x="64" y="67"/>
                  </a:moveTo>
                  <a:lnTo>
                    <a:pt x="56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48" y="8"/>
                  </a:cubicBezTo>
                  <a:cubicBezTo>
                    <a:pt x="53" y="11"/>
                    <a:pt x="64" y="24"/>
                    <a:pt x="53" y="37"/>
                  </a:cubicBezTo>
                  <a:lnTo>
                    <a:pt x="45" y="51"/>
                  </a:lnTo>
                  <a:lnTo>
                    <a:pt x="64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4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4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4" name="Freeform 168">
              <a:extLst>
                <a:ext uri="{FF2B5EF4-FFF2-40B4-BE49-F238E27FC236}">
                  <a16:creationId xmlns:a16="http://schemas.microsoft.com/office/drawing/2014/main" id="{10944B6D-935F-59C1-79CA-B9FFEBAEE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4656138"/>
              <a:ext cx="9525" cy="6350"/>
            </a:xfrm>
            <a:custGeom>
              <a:avLst/>
              <a:gdLst>
                <a:gd name="T0" fmla="*/ 1905 w 25"/>
                <a:gd name="T1" fmla="*/ 6016 h 19"/>
                <a:gd name="T2" fmla="*/ 0 w 25"/>
                <a:gd name="T3" fmla="*/ 6016 h 19"/>
                <a:gd name="T4" fmla="*/ 7239 w 25"/>
                <a:gd name="T5" fmla="*/ 1671 h 19"/>
                <a:gd name="T6" fmla="*/ 1905 w 25"/>
                <a:gd name="T7" fmla="*/ 6016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" h="19">
                  <a:moveTo>
                    <a:pt x="5" y="18"/>
                  </a:moveTo>
                  <a:lnTo>
                    <a:pt x="0" y="18"/>
                  </a:lnTo>
                  <a:cubicBezTo>
                    <a:pt x="3" y="10"/>
                    <a:pt x="11" y="0"/>
                    <a:pt x="19" y="5"/>
                  </a:cubicBezTo>
                  <a:cubicBezTo>
                    <a:pt x="24" y="16"/>
                    <a:pt x="11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5" name="Freeform 169">
              <a:extLst>
                <a:ext uri="{FF2B5EF4-FFF2-40B4-BE49-F238E27FC236}">
                  <a16:creationId xmlns:a16="http://schemas.microsoft.com/office/drawing/2014/main" id="{7DCE306D-CFA8-8888-B554-58C9920D0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713" y="4581525"/>
              <a:ext cx="6350" cy="4763"/>
            </a:xfrm>
            <a:custGeom>
              <a:avLst/>
              <a:gdLst>
                <a:gd name="T0" fmla="*/ 6016 w 19"/>
                <a:gd name="T1" fmla="*/ 4366 h 12"/>
                <a:gd name="T2" fmla="*/ 0 w 19"/>
                <a:gd name="T3" fmla="*/ 4366 h 12"/>
                <a:gd name="T4" fmla="*/ 6016 w 19"/>
                <a:gd name="T5" fmla="*/ 2382 h 12"/>
                <a:gd name="T6" fmla="*/ 6016 w 19"/>
                <a:gd name="T7" fmla="*/ 436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6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6" name="Freeform 170">
              <a:extLst>
                <a:ext uri="{FF2B5EF4-FFF2-40B4-BE49-F238E27FC236}">
                  <a16:creationId xmlns:a16="http://schemas.microsoft.com/office/drawing/2014/main" id="{F91E2E55-8531-658F-1812-5479B72FA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4537075"/>
              <a:ext cx="15875" cy="6350"/>
            </a:xfrm>
            <a:custGeom>
              <a:avLst/>
              <a:gdLst>
                <a:gd name="T0" fmla="*/ 0 w 44"/>
                <a:gd name="T1" fmla="*/ 5976 h 17"/>
                <a:gd name="T2" fmla="*/ 2886 w 44"/>
                <a:gd name="T3" fmla="*/ 1868 h 17"/>
                <a:gd name="T4" fmla="*/ 11545 w 44"/>
                <a:gd name="T5" fmla="*/ 1121 h 17"/>
                <a:gd name="T6" fmla="*/ 15514 w 44"/>
                <a:gd name="T7" fmla="*/ 0 h 17"/>
                <a:gd name="T8" fmla="*/ 13349 w 44"/>
                <a:gd name="T9" fmla="*/ 4109 h 17"/>
                <a:gd name="T10" fmla="*/ 8659 w 44"/>
                <a:gd name="T11" fmla="*/ 5976 h 17"/>
                <a:gd name="T12" fmla="*/ 9741 w 44"/>
                <a:gd name="T13" fmla="*/ 4109 h 17"/>
                <a:gd name="T14" fmla="*/ 3969 w 44"/>
                <a:gd name="T15" fmla="*/ 4109 h 17"/>
                <a:gd name="T16" fmla="*/ 2165 w 44"/>
                <a:gd name="T17" fmla="*/ 5976 h 17"/>
                <a:gd name="T18" fmla="*/ 0 w 44"/>
                <a:gd name="T19" fmla="*/ 597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7">
                  <a:moveTo>
                    <a:pt x="0" y="16"/>
                  </a:moveTo>
                  <a:lnTo>
                    <a:pt x="8" y="5"/>
                  </a:lnTo>
                  <a:lnTo>
                    <a:pt x="32" y="3"/>
                  </a:lnTo>
                  <a:lnTo>
                    <a:pt x="43" y="0"/>
                  </a:lnTo>
                  <a:lnTo>
                    <a:pt x="37" y="11"/>
                  </a:lnTo>
                  <a:lnTo>
                    <a:pt x="24" y="16"/>
                  </a:lnTo>
                  <a:lnTo>
                    <a:pt x="27" y="11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7" name="Freeform 171">
              <a:extLst>
                <a:ext uri="{FF2B5EF4-FFF2-40B4-BE49-F238E27FC236}">
                  <a16:creationId xmlns:a16="http://schemas.microsoft.com/office/drawing/2014/main" id="{7FCB5383-E95B-11DC-4F45-9AA4FE889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4537075"/>
              <a:ext cx="11113" cy="7938"/>
            </a:xfrm>
            <a:custGeom>
              <a:avLst/>
              <a:gdLst>
                <a:gd name="T0" fmla="*/ 4816 w 30"/>
                <a:gd name="T1" fmla="*/ 1191 h 20"/>
                <a:gd name="T2" fmla="*/ 7779 w 30"/>
                <a:gd name="T3" fmla="*/ 0 h 20"/>
                <a:gd name="T4" fmla="*/ 10743 w 30"/>
                <a:gd name="T5" fmla="*/ 1985 h 20"/>
                <a:gd name="T6" fmla="*/ 8520 w 30"/>
                <a:gd name="T7" fmla="*/ 4366 h 20"/>
                <a:gd name="T8" fmla="*/ 5557 w 30"/>
                <a:gd name="T9" fmla="*/ 5160 h 20"/>
                <a:gd name="T10" fmla="*/ 4816 w 30"/>
                <a:gd name="T11" fmla="*/ 7541 h 20"/>
                <a:gd name="T12" fmla="*/ 2963 w 30"/>
                <a:gd name="T13" fmla="*/ 5160 h 20"/>
                <a:gd name="T14" fmla="*/ 0 w 30"/>
                <a:gd name="T15" fmla="*/ 6350 h 20"/>
                <a:gd name="T16" fmla="*/ 0 w 30"/>
                <a:gd name="T17" fmla="*/ 4366 h 20"/>
                <a:gd name="T18" fmla="*/ 1852 w 30"/>
                <a:gd name="T19" fmla="*/ 4366 h 20"/>
                <a:gd name="T20" fmla="*/ 741 w 30"/>
                <a:gd name="T21" fmla="*/ 1985 h 20"/>
                <a:gd name="T22" fmla="*/ 1852 w 30"/>
                <a:gd name="T23" fmla="*/ 1191 h 20"/>
                <a:gd name="T24" fmla="*/ 4816 w 30"/>
                <a:gd name="T25" fmla="*/ 1191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0">
                  <a:moveTo>
                    <a:pt x="13" y="3"/>
                  </a:moveTo>
                  <a:lnTo>
                    <a:pt x="21" y="0"/>
                  </a:lnTo>
                  <a:lnTo>
                    <a:pt x="29" y="5"/>
                  </a:lnTo>
                  <a:lnTo>
                    <a:pt x="23" y="11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8" y="13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2" y="5"/>
                  </a:lnTo>
                  <a:lnTo>
                    <a:pt x="5" y="3"/>
                  </a:lnTo>
                  <a:lnTo>
                    <a:pt x="1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8" name="Freeform 172">
              <a:extLst>
                <a:ext uri="{FF2B5EF4-FFF2-40B4-BE49-F238E27FC236}">
                  <a16:creationId xmlns:a16="http://schemas.microsoft.com/office/drawing/2014/main" id="{AA510774-2C1C-BDEE-5D58-5D0F02168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38663"/>
              <a:ext cx="6350" cy="3175"/>
            </a:xfrm>
            <a:custGeom>
              <a:avLst/>
              <a:gdLst>
                <a:gd name="T0" fmla="*/ 1121 w 17"/>
                <a:gd name="T1" fmla="*/ 1058 h 9"/>
                <a:gd name="T2" fmla="*/ 2988 w 17"/>
                <a:gd name="T3" fmla="*/ 0 h 9"/>
                <a:gd name="T4" fmla="*/ 5976 w 17"/>
                <a:gd name="T5" fmla="*/ 0 h 9"/>
                <a:gd name="T6" fmla="*/ 4856 w 17"/>
                <a:gd name="T7" fmla="*/ 1764 h 9"/>
                <a:gd name="T8" fmla="*/ 0 w 17"/>
                <a:gd name="T9" fmla="*/ 2822 h 9"/>
                <a:gd name="T10" fmla="*/ 1121 w 17"/>
                <a:gd name="T11" fmla="*/ 1058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9">
                  <a:moveTo>
                    <a:pt x="3" y="3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13" y="5"/>
                  </a:lnTo>
                  <a:lnTo>
                    <a:pt x="0" y="8"/>
                  </a:lnTo>
                  <a:lnTo>
                    <a:pt x="3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39" name="Freeform 173">
              <a:extLst>
                <a:ext uri="{FF2B5EF4-FFF2-40B4-BE49-F238E27FC236}">
                  <a16:creationId xmlns:a16="http://schemas.microsoft.com/office/drawing/2014/main" id="{8BBA2B43-4948-F96B-758C-E6016863A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4543425"/>
              <a:ext cx="3175" cy="3175"/>
            </a:xfrm>
            <a:custGeom>
              <a:avLst/>
              <a:gdLst>
                <a:gd name="T0" fmla="*/ 0 w 11"/>
                <a:gd name="T1" fmla="*/ 0 h 7"/>
                <a:gd name="T2" fmla="*/ 2886 w 11"/>
                <a:gd name="T3" fmla="*/ 0 h 7"/>
                <a:gd name="T4" fmla="*/ 2309 w 11"/>
                <a:gd name="T5" fmla="*/ 2721 h 7"/>
                <a:gd name="T6" fmla="*/ 0 w 11"/>
                <a:gd name="T7" fmla="*/ 2721 h 7"/>
                <a:gd name="T8" fmla="*/ 0 w 11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0" name="Freeform 174">
              <a:extLst>
                <a:ext uri="{FF2B5EF4-FFF2-40B4-BE49-F238E27FC236}">
                  <a16:creationId xmlns:a16="http://schemas.microsoft.com/office/drawing/2014/main" id="{60DF8B9F-AA1E-65A2-EEBD-80200C5C6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4541838"/>
              <a:ext cx="3175" cy="3175"/>
            </a:xfrm>
            <a:custGeom>
              <a:avLst/>
              <a:gdLst>
                <a:gd name="T0" fmla="*/ 0 w 9"/>
                <a:gd name="T1" fmla="*/ 1764 h 9"/>
                <a:gd name="T2" fmla="*/ 1764 w 9"/>
                <a:gd name="T3" fmla="*/ 0 h 9"/>
                <a:gd name="T4" fmla="*/ 2822 w 9"/>
                <a:gd name="T5" fmla="*/ 1058 h 9"/>
                <a:gd name="T6" fmla="*/ 1764 w 9"/>
                <a:gd name="T7" fmla="*/ 2822 h 9"/>
                <a:gd name="T8" fmla="*/ 0 w 9"/>
                <a:gd name="T9" fmla="*/ 176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1" name="Freeform 175">
              <a:extLst>
                <a:ext uri="{FF2B5EF4-FFF2-40B4-BE49-F238E27FC236}">
                  <a16:creationId xmlns:a16="http://schemas.microsoft.com/office/drawing/2014/main" id="{A1A6D5B5-73B4-F1F7-25B7-9900C3A5B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5013"/>
              <a:ext cx="3175" cy="4762"/>
            </a:xfrm>
            <a:custGeom>
              <a:avLst/>
              <a:gdLst>
                <a:gd name="T0" fmla="*/ 0 w 9"/>
                <a:gd name="T1" fmla="*/ 1984 h 12"/>
                <a:gd name="T2" fmla="*/ 1764 w 9"/>
                <a:gd name="T3" fmla="*/ 4365 h 12"/>
                <a:gd name="T4" fmla="*/ 2822 w 9"/>
                <a:gd name="T5" fmla="*/ 4365 h 12"/>
                <a:gd name="T6" fmla="*/ 1764 w 9"/>
                <a:gd name="T7" fmla="*/ 0 h 12"/>
                <a:gd name="T8" fmla="*/ 0 w 9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0" y="5"/>
                  </a:moveTo>
                  <a:lnTo>
                    <a:pt x="5" y="11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2" name="Freeform 176">
              <a:extLst>
                <a:ext uri="{FF2B5EF4-FFF2-40B4-BE49-F238E27FC236}">
                  <a16:creationId xmlns:a16="http://schemas.microsoft.com/office/drawing/2014/main" id="{ACE40348-BD9E-EBA6-AB40-93774E27A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5013"/>
              <a:ext cx="3175" cy="4762"/>
            </a:xfrm>
            <a:custGeom>
              <a:avLst/>
              <a:gdLst>
                <a:gd name="T0" fmla="*/ 2117 w 9"/>
                <a:gd name="T1" fmla="*/ 4365 h 12"/>
                <a:gd name="T2" fmla="*/ 2822 w 9"/>
                <a:gd name="T3" fmla="*/ 1984 h 12"/>
                <a:gd name="T4" fmla="*/ 0 w 9"/>
                <a:gd name="T5" fmla="*/ 0 h 12"/>
                <a:gd name="T6" fmla="*/ 2117 w 9"/>
                <a:gd name="T7" fmla="*/ 4365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12">
                  <a:moveTo>
                    <a:pt x="6" y="11"/>
                  </a:moveTo>
                  <a:lnTo>
                    <a:pt x="8" y="5"/>
                  </a:lnTo>
                  <a:lnTo>
                    <a:pt x="0" y="0"/>
                  </a:lnTo>
                  <a:lnTo>
                    <a:pt x="6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3" name="Freeform 177">
              <a:extLst>
                <a:ext uri="{FF2B5EF4-FFF2-40B4-BE49-F238E27FC236}">
                  <a16:creationId xmlns:a16="http://schemas.microsoft.com/office/drawing/2014/main" id="{CAAE6443-8AF5-BDF7-0917-078EE1F05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4546600"/>
              <a:ext cx="1588" cy="6350"/>
            </a:xfrm>
            <a:custGeom>
              <a:avLst/>
              <a:gdLst>
                <a:gd name="T0" fmla="*/ 529 w 6"/>
                <a:gd name="T1" fmla="*/ 0 h 17"/>
                <a:gd name="T2" fmla="*/ 1323 w 6"/>
                <a:gd name="T3" fmla="*/ 1121 h 17"/>
                <a:gd name="T4" fmla="*/ 1323 w 6"/>
                <a:gd name="T5" fmla="*/ 5976 h 17"/>
                <a:gd name="T6" fmla="*/ 0 w 6"/>
                <a:gd name="T7" fmla="*/ 1121 h 17"/>
                <a:gd name="T8" fmla="*/ 529 w 6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7">
                  <a:moveTo>
                    <a:pt x="2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4" name="Freeform 178">
              <a:extLst>
                <a:ext uri="{FF2B5EF4-FFF2-40B4-BE49-F238E27FC236}">
                  <a16:creationId xmlns:a16="http://schemas.microsoft.com/office/drawing/2014/main" id="{84A83669-BBF8-0C97-289A-DA49EE94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4456113"/>
              <a:ext cx="171450" cy="211137"/>
            </a:xfrm>
            <a:custGeom>
              <a:avLst/>
              <a:gdLst>
                <a:gd name="T0" fmla="*/ 71829 w 475"/>
                <a:gd name="T1" fmla="*/ 6485 h 586"/>
                <a:gd name="T2" fmla="*/ 73633 w 475"/>
                <a:gd name="T3" fmla="*/ 14052 h 586"/>
                <a:gd name="T4" fmla="*/ 78687 w 475"/>
                <a:gd name="T5" fmla="*/ 25581 h 586"/>
                <a:gd name="T6" fmla="*/ 74716 w 475"/>
                <a:gd name="T7" fmla="*/ 22699 h 586"/>
                <a:gd name="T8" fmla="*/ 76521 w 475"/>
                <a:gd name="T9" fmla="*/ 24861 h 586"/>
                <a:gd name="T10" fmla="*/ 71829 w 475"/>
                <a:gd name="T11" fmla="*/ 31346 h 586"/>
                <a:gd name="T12" fmla="*/ 76521 w 475"/>
                <a:gd name="T13" fmla="*/ 34229 h 586"/>
                <a:gd name="T14" fmla="*/ 84101 w 475"/>
                <a:gd name="T15" fmla="*/ 32427 h 586"/>
                <a:gd name="T16" fmla="*/ 86266 w 475"/>
                <a:gd name="T17" fmla="*/ 19817 h 586"/>
                <a:gd name="T18" fmla="*/ 86266 w 475"/>
                <a:gd name="T19" fmla="*/ 19817 h 586"/>
                <a:gd name="T20" fmla="*/ 85184 w 475"/>
                <a:gd name="T21" fmla="*/ 15133 h 586"/>
                <a:gd name="T22" fmla="*/ 84462 w 475"/>
                <a:gd name="T23" fmla="*/ 23780 h 586"/>
                <a:gd name="T24" fmla="*/ 111894 w 475"/>
                <a:gd name="T25" fmla="*/ 101965 h 586"/>
                <a:gd name="T26" fmla="*/ 122361 w 475"/>
                <a:gd name="T27" fmla="*/ 106649 h 586"/>
                <a:gd name="T28" fmla="*/ 128136 w 475"/>
                <a:gd name="T29" fmla="*/ 106649 h 586"/>
                <a:gd name="T30" fmla="*/ 142574 w 475"/>
                <a:gd name="T31" fmla="*/ 122142 h 586"/>
                <a:gd name="T32" fmla="*/ 150154 w 475"/>
                <a:gd name="T33" fmla="*/ 157452 h 586"/>
                <a:gd name="T34" fmla="*/ 121639 w 475"/>
                <a:gd name="T35" fmla="*/ 180151 h 586"/>
                <a:gd name="T36" fmla="*/ 93846 w 475"/>
                <a:gd name="T37" fmla="*/ 206093 h 586"/>
                <a:gd name="T38" fmla="*/ 86266 w 475"/>
                <a:gd name="T39" fmla="*/ 201049 h 586"/>
                <a:gd name="T40" fmla="*/ 92763 w 475"/>
                <a:gd name="T41" fmla="*/ 123944 h 586"/>
                <a:gd name="T42" fmla="*/ 96734 w 475"/>
                <a:gd name="T43" fmla="*/ 108811 h 586"/>
                <a:gd name="T44" fmla="*/ 85184 w 475"/>
                <a:gd name="T45" fmla="*/ 105929 h 586"/>
                <a:gd name="T46" fmla="*/ 59556 w 475"/>
                <a:gd name="T47" fmla="*/ 93318 h 586"/>
                <a:gd name="T48" fmla="*/ 48006 w 475"/>
                <a:gd name="T49" fmla="*/ 85752 h 586"/>
                <a:gd name="T50" fmla="*/ 37539 w 475"/>
                <a:gd name="T51" fmla="*/ 53325 h 586"/>
                <a:gd name="T52" fmla="*/ 0 w 475"/>
                <a:gd name="T53" fmla="*/ 47560 h 586"/>
                <a:gd name="T54" fmla="*/ 7941 w 475"/>
                <a:gd name="T55" fmla="*/ 37111 h 586"/>
                <a:gd name="T56" fmla="*/ 7941 w 475"/>
                <a:gd name="T57" fmla="*/ 33148 h 586"/>
                <a:gd name="T58" fmla="*/ 7941 w 475"/>
                <a:gd name="T59" fmla="*/ 28464 h 586"/>
                <a:gd name="T60" fmla="*/ 55586 w 475"/>
                <a:gd name="T61" fmla="*/ 15133 h 586"/>
                <a:gd name="T62" fmla="*/ 59556 w 475"/>
                <a:gd name="T63" fmla="*/ 7566 h 586"/>
                <a:gd name="T64" fmla="*/ 73633 w 475"/>
                <a:gd name="T65" fmla="*/ 721 h 586"/>
                <a:gd name="T66" fmla="*/ 78687 w 475"/>
                <a:gd name="T67" fmla="*/ 3603 h 586"/>
                <a:gd name="T68" fmla="*/ 82296 w 475"/>
                <a:gd name="T69" fmla="*/ 3603 h 586"/>
                <a:gd name="T70" fmla="*/ 102509 w 475"/>
                <a:gd name="T71" fmla="*/ 19817 h 586"/>
                <a:gd name="T72" fmla="*/ 104314 w 475"/>
                <a:gd name="T73" fmla="*/ 28464 h 586"/>
                <a:gd name="T74" fmla="*/ 122361 w 475"/>
                <a:gd name="T75" fmla="*/ 41795 h 586"/>
                <a:gd name="T76" fmla="*/ 95651 w 475"/>
                <a:gd name="T77" fmla="*/ 78906 h 586"/>
                <a:gd name="T78" fmla="*/ 89876 w 475"/>
                <a:gd name="T79" fmla="*/ 74222 h 586"/>
                <a:gd name="T80" fmla="*/ 74716 w 475"/>
                <a:gd name="T81" fmla="*/ 90436 h 586"/>
                <a:gd name="T82" fmla="*/ 82296 w 475"/>
                <a:gd name="T83" fmla="*/ 83950 h 586"/>
                <a:gd name="T84" fmla="*/ 92042 w 475"/>
                <a:gd name="T85" fmla="*/ 97282 h 586"/>
                <a:gd name="T86" fmla="*/ 93846 w 475"/>
                <a:gd name="T87" fmla="*/ 104848 h 586"/>
                <a:gd name="T88" fmla="*/ 99621 w 475"/>
                <a:gd name="T89" fmla="*/ 104848 h 586"/>
                <a:gd name="T90" fmla="*/ 111894 w 475"/>
                <a:gd name="T91" fmla="*/ 101965 h 5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75" h="586">
                  <a:moveTo>
                    <a:pt x="204" y="39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1"/>
                    <a:pt x="199" y="39"/>
                  </a:cubicBezTo>
                  <a:lnTo>
                    <a:pt x="204" y="39"/>
                  </a:lnTo>
                  <a:close/>
                  <a:moveTo>
                    <a:pt x="234" y="66"/>
                  </a:moveTo>
                  <a:cubicBezTo>
                    <a:pt x="233" y="69"/>
                    <a:pt x="229" y="71"/>
                    <a:pt x="218" y="71"/>
                  </a:cubicBezTo>
                  <a:cubicBezTo>
                    <a:pt x="215" y="69"/>
                    <a:pt x="212" y="66"/>
                    <a:pt x="212" y="63"/>
                  </a:cubicBezTo>
                  <a:lnTo>
                    <a:pt x="207" y="63"/>
                  </a:lnTo>
                  <a:lnTo>
                    <a:pt x="207" y="69"/>
                  </a:lnTo>
                  <a:lnTo>
                    <a:pt x="212" y="69"/>
                  </a:lnTo>
                  <a:cubicBezTo>
                    <a:pt x="210" y="71"/>
                    <a:pt x="207" y="74"/>
                    <a:pt x="204" y="74"/>
                  </a:cubicBezTo>
                  <a:cubicBezTo>
                    <a:pt x="204" y="79"/>
                    <a:pt x="204" y="84"/>
                    <a:pt x="199" y="87"/>
                  </a:cubicBezTo>
                  <a:lnTo>
                    <a:pt x="207" y="87"/>
                  </a:lnTo>
                  <a:cubicBezTo>
                    <a:pt x="210" y="90"/>
                    <a:pt x="212" y="92"/>
                    <a:pt x="212" y="95"/>
                  </a:cubicBezTo>
                  <a:cubicBezTo>
                    <a:pt x="217" y="98"/>
                    <a:pt x="227" y="93"/>
                    <a:pt x="230" y="99"/>
                  </a:cubicBezTo>
                  <a:cubicBezTo>
                    <a:pt x="229" y="95"/>
                    <a:pt x="233" y="92"/>
                    <a:pt x="233" y="90"/>
                  </a:cubicBezTo>
                  <a:cubicBezTo>
                    <a:pt x="233" y="84"/>
                    <a:pt x="232" y="75"/>
                    <a:pt x="234" y="66"/>
                  </a:cubicBezTo>
                  <a:close/>
                  <a:moveTo>
                    <a:pt x="239" y="55"/>
                  </a:moveTo>
                  <a:lnTo>
                    <a:pt x="244" y="50"/>
                  </a:lnTo>
                  <a:cubicBezTo>
                    <a:pt x="241" y="50"/>
                    <a:pt x="241" y="53"/>
                    <a:pt x="239" y="55"/>
                  </a:cubicBezTo>
                  <a:lnTo>
                    <a:pt x="231" y="47"/>
                  </a:lnTo>
                  <a:lnTo>
                    <a:pt x="236" y="42"/>
                  </a:lnTo>
                  <a:cubicBezTo>
                    <a:pt x="231" y="45"/>
                    <a:pt x="228" y="37"/>
                    <a:pt x="223" y="34"/>
                  </a:cubicBezTo>
                  <a:cubicBezTo>
                    <a:pt x="219" y="45"/>
                    <a:pt x="235" y="58"/>
                    <a:pt x="234" y="66"/>
                  </a:cubicBezTo>
                  <a:cubicBezTo>
                    <a:pt x="235" y="62"/>
                    <a:pt x="236" y="58"/>
                    <a:pt x="239" y="55"/>
                  </a:cubicBezTo>
                  <a:close/>
                  <a:moveTo>
                    <a:pt x="310" y="283"/>
                  </a:moveTo>
                  <a:cubicBezTo>
                    <a:pt x="310" y="288"/>
                    <a:pt x="313" y="288"/>
                    <a:pt x="315" y="291"/>
                  </a:cubicBezTo>
                  <a:cubicBezTo>
                    <a:pt x="326" y="280"/>
                    <a:pt x="331" y="288"/>
                    <a:pt x="339" y="296"/>
                  </a:cubicBezTo>
                  <a:cubicBezTo>
                    <a:pt x="342" y="299"/>
                    <a:pt x="347" y="302"/>
                    <a:pt x="353" y="302"/>
                  </a:cubicBezTo>
                  <a:cubicBezTo>
                    <a:pt x="353" y="299"/>
                    <a:pt x="353" y="299"/>
                    <a:pt x="355" y="296"/>
                  </a:cubicBezTo>
                  <a:lnTo>
                    <a:pt x="360" y="296"/>
                  </a:lnTo>
                  <a:cubicBezTo>
                    <a:pt x="366" y="312"/>
                    <a:pt x="392" y="323"/>
                    <a:pt x="395" y="339"/>
                  </a:cubicBezTo>
                  <a:cubicBezTo>
                    <a:pt x="411" y="347"/>
                    <a:pt x="432" y="339"/>
                    <a:pt x="443" y="355"/>
                  </a:cubicBezTo>
                  <a:cubicBezTo>
                    <a:pt x="474" y="389"/>
                    <a:pt x="406" y="402"/>
                    <a:pt x="416" y="437"/>
                  </a:cubicBezTo>
                  <a:cubicBezTo>
                    <a:pt x="411" y="460"/>
                    <a:pt x="392" y="463"/>
                    <a:pt x="371" y="466"/>
                  </a:cubicBezTo>
                  <a:cubicBezTo>
                    <a:pt x="363" y="484"/>
                    <a:pt x="350" y="490"/>
                    <a:pt x="337" y="500"/>
                  </a:cubicBezTo>
                  <a:cubicBezTo>
                    <a:pt x="315" y="500"/>
                    <a:pt x="313" y="516"/>
                    <a:pt x="292" y="521"/>
                  </a:cubicBezTo>
                  <a:cubicBezTo>
                    <a:pt x="284" y="543"/>
                    <a:pt x="265" y="550"/>
                    <a:pt x="260" y="572"/>
                  </a:cubicBezTo>
                  <a:cubicBezTo>
                    <a:pt x="263" y="580"/>
                    <a:pt x="276" y="574"/>
                    <a:pt x="273" y="585"/>
                  </a:cubicBezTo>
                  <a:cubicBezTo>
                    <a:pt x="257" y="585"/>
                    <a:pt x="239" y="577"/>
                    <a:pt x="239" y="558"/>
                  </a:cubicBezTo>
                  <a:cubicBezTo>
                    <a:pt x="244" y="511"/>
                    <a:pt x="278" y="474"/>
                    <a:pt x="284" y="426"/>
                  </a:cubicBezTo>
                  <a:cubicBezTo>
                    <a:pt x="260" y="407"/>
                    <a:pt x="257" y="376"/>
                    <a:pt x="257" y="344"/>
                  </a:cubicBezTo>
                  <a:cubicBezTo>
                    <a:pt x="273" y="336"/>
                    <a:pt x="268" y="320"/>
                    <a:pt x="276" y="309"/>
                  </a:cubicBezTo>
                  <a:lnTo>
                    <a:pt x="268" y="302"/>
                  </a:lnTo>
                  <a:cubicBezTo>
                    <a:pt x="260" y="315"/>
                    <a:pt x="252" y="296"/>
                    <a:pt x="241" y="302"/>
                  </a:cubicBezTo>
                  <a:cubicBezTo>
                    <a:pt x="241" y="299"/>
                    <a:pt x="239" y="296"/>
                    <a:pt x="236" y="294"/>
                  </a:cubicBezTo>
                  <a:cubicBezTo>
                    <a:pt x="231" y="288"/>
                    <a:pt x="223" y="283"/>
                    <a:pt x="218" y="275"/>
                  </a:cubicBezTo>
                  <a:cubicBezTo>
                    <a:pt x="199" y="270"/>
                    <a:pt x="180" y="270"/>
                    <a:pt x="165" y="259"/>
                  </a:cubicBezTo>
                  <a:cubicBezTo>
                    <a:pt x="146" y="257"/>
                    <a:pt x="157" y="235"/>
                    <a:pt x="138" y="230"/>
                  </a:cubicBezTo>
                  <a:cubicBezTo>
                    <a:pt x="135" y="233"/>
                    <a:pt x="133" y="235"/>
                    <a:pt x="133" y="238"/>
                  </a:cubicBezTo>
                  <a:cubicBezTo>
                    <a:pt x="104" y="230"/>
                    <a:pt x="117" y="201"/>
                    <a:pt x="104" y="182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7" y="95"/>
                    <a:pt x="35" y="148"/>
                    <a:pt x="0" y="132"/>
                  </a:cubicBezTo>
                  <a:cubicBezTo>
                    <a:pt x="14" y="132"/>
                    <a:pt x="22" y="124"/>
                    <a:pt x="30" y="116"/>
                  </a:cubicBezTo>
                  <a:cubicBezTo>
                    <a:pt x="27" y="111"/>
                    <a:pt x="19" y="108"/>
                    <a:pt x="22" y="103"/>
                  </a:cubicBezTo>
                  <a:lnTo>
                    <a:pt x="27" y="98"/>
                  </a:lnTo>
                  <a:lnTo>
                    <a:pt x="22" y="92"/>
                  </a:lnTo>
                  <a:lnTo>
                    <a:pt x="27" y="87"/>
                  </a:lnTo>
                  <a:cubicBezTo>
                    <a:pt x="24" y="84"/>
                    <a:pt x="22" y="82"/>
                    <a:pt x="22" y="79"/>
                  </a:cubicBezTo>
                  <a:cubicBezTo>
                    <a:pt x="37" y="66"/>
                    <a:pt x="61" y="47"/>
                    <a:pt x="88" y="50"/>
                  </a:cubicBezTo>
                  <a:cubicBezTo>
                    <a:pt x="109" y="42"/>
                    <a:pt x="135" y="66"/>
                    <a:pt x="154" y="42"/>
                  </a:cubicBezTo>
                  <a:cubicBezTo>
                    <a:pt x="146" y="42"/>
                    <a:pt x="135" y="29"/>
                    <a:pt x="146" y="21"/>
                  </a:cubicBezTo>
                  <a:cubicBezTo>
                    <a:pt x="151" y="21"/>
                    <a:pt x="159" y="10"/>
                    <a:pt x="165" y="21"/>
                  </a:cubicBezTo>
                  <a:cubicBezTo>
                    <a:pt x="170" y="18"/>
                    <a:pt x="170" y="13"/>
                    <a:pt x="170" y="8"/>
                  </a:cubicBezTo>
                  <a:cubicBezTo>
                    <a:pt x="183" y="0"/>
                    <a:pt x="199" y="24"/>
                    <a:pt x="204" y="2"/>
                  </a:cubicBezTo>
                  <a:lnTo>
                    <a:pt x="212" y="2"/>
                  </a:lnTo>
                  <a:cubicBezTo>
                    <a:pt x="212" y="8"/>
                    <a:pt x="215" y="8"/>
                    <a:pt x="218" y="10"/>
                  </a:cubicBezTo>
                  <a:lnTo>
                    <a:pt x="223" y="5"/>
                  </a:lnTo>
                  <a:lnTo>
                    <a:pt x="228" y="10"/>
                  </a:lnTo>
                  <a:cubicBezTo>
                    <a:pt x="239" y="0"/>
                    <a:pt x="247" y="24"/>
                    <a:pt x="263" y="16"/>
                  </a:cubicBezTo>
                  <a:cubicBezTo>
                    <a:pt x="273" y="24"/>
                    <a:pt x="281" y="39"/>
                    <a:pt x="284" y="55"/>
                  </a:cubicBezTo>
                  <a:cubicBezTo>
                    <a:pt x="278" y="55"/>
                    <a:pt x="273" y="55"/>
                    <a:pt x="270" y="61"/>
                  </a:cubicBezTo>
                  <a:lnTo>
                    <a:pt x="289" y="79"/>
                  </a:lnTo>
                  <a:cubicBezTo>
                    <a:pt x="294" y="76"/>
                    <a:pt x="294" y="71"/>
                    <a:pt x="294" y="66"/>
                  </a:cubicBezTo>
                  <a:cubicBezTo>
                    <a:pt x="315" y="76"/>
                    <a:pt x="329" y="98"/>
                    <a:pt x="339" y="116"/>
                  </a:cubicBezTo>
                  <a:cubicBezTo>
                    <a:pt x="315" y="119"/>
                    <a:pt x="297" y="129"/>
                    <a:pt x="284" y="151"/>
                  </a:cubicBezTo>
                  <a:cubicBezTo>
                    <a:pt x="297" y="185"/>
                    <a:pt x="239" y="185"/>
                    <a:pt x="265" y="219"/>
                  </a:cubicBezTo>
                  <a:lnTo>
                    <a:pt x="257" y="227"/>
                  </a:lnTo>
                  <a:cubicBezTo>
                    <a:pt x="257" y="219"/>
                    <a:pt x="255" y="212"/>
                    <a:pt x="249" y="206"/>
                  </a:cubicBezTo>
                  <a:cubicBezTo>
                    <a:pt x="225" y="219"/>
                    <a:pt x="186" y="193"/>
                    <a:pt x="194" y="235"/>
                  </a:cubicBezTo>
                  <a:cubicBezTo>
                    <a:pt x="199" y="241"/>
                    <a:pt x="199" y="249"/>
                    <a:pt x="207" y="251"/>
                  </a:cubicBezTo>
                  <a:cubicBezTo>
                    <a:pt x="218" y="257"/>
                    <a:pt x="223" y="243"/>
                    <a:pt x="228" y="238"/>
                  </a:cubicBezTo>
                  <a:lnTo>
                    <a:pt x="228" y="233"/>
                  </a:lnTo>
                  <a:lnTo>
                    <a:pt x="247" y="233"/>
                  </a:lnTo>
                  <a:cubicBezTo>
                    <a:pt x="255" y="249"/>
                    <a:pt x="228" y="267"/>
                    <a:pt x="255" y="270"/>
                  </a:cubicBezTo>
                  <a:cubicBezTo>
                    <a:pt x="255" y="275"/>
                    <a:pt x="255" y="280"/>
                    <a:pt x="249" y="283"/>
                  </a:cubicBezTo>
                  <a:cubicBezTo>
                    <a:pt x="252" y="288"/>
                    <a:pt x="255" y="291"/>
                    <a:pt x="260" y="291"/>
                  </a:cubicBezTo>
                  <a:lnTo>
                    <a:pt x="270" y="291"/>
                  </a:lnTo>
                  <a:lnTo>
                    <a:pt x="276" y="291"/>
                  </a:lnTo>
                  <a:cubicBezTo>
                    <a:pt x="278" y="291"/>
                    <a:pt x="281" y="291"/>
                    <a:pt x="283" y="295"/>
                  </a:cubicBezTo>
                  <a:cubicBezTo>
                    <a:pt x="292" y="290"/>
                    <a:pt x="298" y="285"/>
                    <a:pt x="310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5" name="Freeform 179">
              <a:extLst>
                <a:ext uri="{FF2B5EF4-FFF2-40B4-BE49-F238E27FC236}">
                  <a16:creationId xmlns:a16="http://schemas.microsoft.com/office/drawing/2014/main" id="{567F84B7-8BB8-2293-C226-0111072F8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32313"/>
              <a:ext cx="14288" cy="15875"/>
            </a:xfrm>
            <a:custGeom>
              <a:avLst/>
              <a:gdLst>
                <a:gd name="T0" fmla="*/ 1099 w 39"/>
                <a:gd name="T1" fmla="*/ 0 h 46"/>
                <a:gd name="T2" fmla="*/ 6961 w 39"/>
                <a:gd name="T3" fmla="*/ 0 h 46"/>
                <a:gd name="T4" fmla="*/ 11723 w 39"/>
                <a:gd name="T5" fmla="*/ 690 h 46"/>
                <a:gd name="T6" fmla="*/ 13922 w 39"/>
                <a:gd name="T7" fmla="*/ 4486 h 46"/>
                <a:gd name="T8" fmla="*/ 11723 w 39"/>
                <a:gd name="T9" fmla="*/ 7938 h 46"/>
                <a:gd name="T10" fmla="*/ 5862 w 39"/>
                <a:gd name="T11" fmla="*/ 10008 h 46"/>
                <a:gd name="T12" fmla="*/ 5129 w 39"/>
                <a:gd name="T13" fmla="*/ 10008 h 46"/>
                <a:gd name="T14" fmla="*/ 5129 w 39"/>
                <a:gd name="T15" fmla="*/ 15530 h 46"/>
                <a:gd name="T16" fmla="*/ 0 w 39"/>
                <a:gd name="T17" fmla="*/ 15530 h 46"/>
                <a:gd name="T18" fmla="*/ 0 w 39"/>
                <a:gd name="T19" fmla="*/ 0 h 46"/>
                <a:gd name="T20" fmla="*/ 1099 w 39"/>
                <a:gd name="T21" fmla="*/ 0 h 46"/>
                <a:gd name="T22" fmla="*/ 5129 w 39"/>
                <a:gd name="T23" fmla="*/ 6212 h 46"/>
                <a:gd name="T24" fmla="*/ 5862 w 39"/>
                <a:gd name="T25" fmla="*/ 6212 h 46"/>
                <a:gd name="T26" fmla="*/ 8793 w 39"/>
                <a:gd name="T27" fmla="*/ 4486 h 46"/>
                <a:gd name="T28" fmla="*/ 5862 w 39"/>
                <a:gd name="T29" fmla="*/ 2416 h 46"/>
                <a:gd name="T30" fmla="*/ 5129 w 39"/>
                <a:gd name="T31" fmla="*/ 2416 h 46"/>
                <a:gd name="T32" fmla="*/ 5129 w 39"/>
                <a:gd name="T33" fmla="*/ 6212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9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4" y="5"/>
                    <a:pt x="38" y="8"/>
                    <a:pt x="38" y="13"/>
                  </a:cubicBezTo>
                  <a:cubicBezTo>
                    <a:pt x="38" y="19"/>
                    <a:pt x="34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5"/>
                    <a:pt x="24" y="13"/>
                  </a:cubicBezTo>
                  <a:cubicBezTo>
                    <a:pt x="24" y="10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6" name="Freeform 180">
              <a:extLst>
                <a:ext uri="{FF2B5EF4-FFF2-40B4-BE49-F238E27FC236}">
                  <a16:creationId xmlns:a16="http://schemas.microsoft.com/office/drawing/2014/main" id="{1BD949CC-481A-8D02-EAC5-9C0137687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2175" y="4554538"/>
              <a:ext cx="15875" cy="15875"/>
            </a:xfrm>
            <a:custGeom>
              <a:avLst/>
              <a:gdLst>
                <a:gd name="T0" fmla="*/ 5907 w 43"/>
                <a:gd name="T1" fmla="*/ 12079 h 46"/>
                <a:gd name="T2" fmla="*/ 4799 w 43"/>
                <a:gd name="T3" fmla="*/ 15530 h 46"/>
                <a:gd name="T4" fmla="*/ 0 w 43"/>
                <a:gd name="T5" fmla="*/ 15530 h 46"/>
                <a:gd name="T6" fmla="*/ 4799 w 43"/>
                <a:gd name="T7" fmla="*/ 0 h 46"/>
                <a:gd name="T8" fmla="*/ 10706 w 43"/>
                <a:gd name="T9" fmla="*/ 0 h 46"/>
                <a:gd name="T10" fmla="*/ 15506 w 43"/>
                <a:gd name="T11" fmla="*/ 15530 h 46"/>
                <a:gd name="T12" fmla="*/ 10706 w 43"/>
                <a:gd name="T13" fmla="*/ 15530 h 46"/>
                <a:gd name="T14" fmla="*/ 9599 w 43"/>
                <a:gd name="T15" fmla="*/ 12079 h 46"/>
                <a:gd name="T16" fmla="*/ 5907 w 43"/>
                <a:gd name="T17" fmla="*/ 12079 h 46"/>
                <a:gd name="T18" fmla="*/ 9599 w 43"/>
                <a:gd name="T19" fmla="*/ 9318 h 46"/>
                <a:gd name="T20" fmla="*/ 8860 w 43"/>
                <a:gd name="T21" fmla="*/ 6557 h 46"/>
                <a:gd name="T22" fmla="*/ 7753 w 43"/>
                <a:gd name="T23" fmla="*/ 3796 h 46"/>
                <a:gd name="T24" fmla="*/ 7753 w 43"/>
                <a:gd name="T25" fmla="*/ 3796 h 46"/>
                <a:gd name="T26" fmla="*/ 6645 w 43"/>
                <a:gd name="T27" fmla="*/ 6557 h 46"/>
                <a:gd name="T28" fmla="*/ 5907 w 43"/>
                <a:gd name="T29" fmla="*/ 9318 h 46"/>
                <a:gd name="T30" fmla="*/ 9599 w 43"/>
                <a:gd name="T31" fmla="*/ 9318 h 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4" y="19"/>
                  </a:lnTo>
                  <a:cubicBezTo>
                    <a:pt x="24" y="16"/>
                    <a:pt x="21" y="14"/>
                    <a:pt x="21" y="11"/>
                  </a:cubicBezTo>
                  <a:cubicBezTo>
                    <a:pt x="21" y="14"/>
                    <a:pt x="21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7" name="Freeform 181">
              <a:extLst>
                <a:ext uri="{FF2B5EF4-FFF2-40B4-BE49-F238E27FC236}">
                  <a16:creationId xmlns:a16="http://schemas.microsoft.com/office/drawing/2014/main" id="{4FF5183A-4B72-CB33-D5D0-24145175F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4578350"/>
              <a:ext cx="14288" cy="15875"/>
            </a:xfrm>
            <a:custGeom>
              <a:avLst/>
              <a:gdLst>
                <a:gd name="T0" fmla="*/ 3833 w 41"/>
                <a:gd name="T1" fmla="*/ 0 h 46"/>
                <a:gd name="T2" fmla="*/ 3833 w 41"/>
                <a:gd name="T3" fmla="*/ 5522 h 46"/>
                <a:gd name="T4" fmla="*/ 9409 w 41"/>
                <a:gd name="T5" fmla="*/ 5522 h 46"/>
                <a:gd name="T6" fmla="*/ 9409 w 41"/>
                <a:gd name="T7" fmla="*/ 0 h 46"/>
                <a:gd name="T8" fmla="*/ 13940 w 41"/>
                <a:gd name="T9" fmla="*/ 0 h 46"/>
                <a:gd name="T10" fmla="*/ 13940 w 41"/>
                <a:gd name="T11" fmla="*/ 15530 h 46"/>
                <a:gd name="T12" fmla="*/ 9409 w 41"/>
                <a:gd name="T13" fmla="*/ 15530 h 46"/>
                <a:gd name="T14" fmla="*/ 9409 w 41"/>
                <a:gd name="T15" fmla="*/ 8973 h 46"/>
                <a:gd name="T16" fmla="*/ 3833 w 41"/>
                <a:gd name="T17" fmla="*/ 8973 h 46"/>
                <a:gd name="T18" fmla="*/ 3833 w 41"/>
                <a:gd name="T19" fmla="*/ 15530 h 46"/>
                <a:gd name="T20" fmla="*/ 0 w 41"/>
                <a:gd name="T21" fmla="*/ 15530 h 46"/>
                <a:gd name="T22" fmla="*/ 0 w 41"/>
                <a:gd name="T23" fmla="*/ 0 h 46"/>
                <a:gd name="T24" fmla="*/ 3833 w 41"/>
                <a:gd name="T25" fmla="*/ 0 h 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6">
                  <a:moveTo>
                    <a:pt x="11" y="0"/>
                  </a:moveTo>
                  <a:lnTo>
                    <a:pt x="11" y="16"/>
                  </a:lnTo>
                  <a:lnTo>
                    <a:pt x="27" y="16"/>
                  </a:lnTo>
                  <a:lnTo>
                    <a:pt x="27" y="0"/>
                  </a:lnTo>
                  <a:lnTo>
                    <a:pt x="40" y="0"/>
                  </a:lnTo>
                  <a:lnTo>
                    <a:pt x="40" y="45"/>
                  </a:lnTo>
                  <a:lnTo>
                    <a:pt x="27" y="45"/>
                  </a:lnTo>
                  <a:lnTo>
                    <a:pt x="27" y="26"/>
                  </a:lnTo>
                  <a:lnTo>
                    <a:pt x="11" y="26"/>
                  </a:lnTo>
                  <a:lnTo>
                    <a:pt x="11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8" name="Freeform 182">
              <a:extLst>
                <a:ext uri="{FF2B5EF4-FFF2-40B4-BE49-F238E27FC236}">
                  <a16:creationId xmlns:a16="http://schemas.microsoft.com/office/drawing/2014/main" id="{D9594D01-F19B-5820-FCE7-A26B47D8C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4600575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368 h 48"/>
                <a:gd name="T4" fmla="*/ 7247 w 46"/>
                <a:gd name="T5" fmla="*/ 0 h 48"/>
                <a:gd name="T6" fmla="*/ 15530 w 46"/>
                <a:gd name="T7" fmla="*/ 8368 h 48"/>
                <a:gd name="T8" fmla="*/ 7247 w 46"/>
                <a:gd name="T9" fmla="*/ 17099 h 48"/>
                <a:gd name="T10" fmla="*/ 8973 w 46"/>
                <a:gd name="T11" fmla="*/ 13461 h 48"/>
                <a:gd name="T12" fmla="*/ 11734 w 46"/>
                <a:gd name="T13" fmla="*/ 8368 h 48"/>
                <a:gd name="T14" fmla="*/ 8283 w 46"/>
                <a:gd name="T15" fmla="*/ 3638 h 48"/>
                <a:gd name="T16" fmla="*/ 5522 w 46"/>
                <a:gd name="T17" fmla="*/ 8368 h 48"/>
                <a:gd name="T18" fmla="*/ 897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1" y="0"/>
                  </a:cubicBezTo>
                  <a:cubicBezTo>
                    <a:pt x="40" y="0"/>
                    <a:pt x="45" y="10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6" y="37"/>
                  </a:moveTo>
                  <a:cubicBezTo>
                    <a:pt x="32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8" y="10"/>
                    <a:pt x="16" y="15"/>
                    <a:pt x="16" y="23"/>
                  </a:cubicBezTo>
                  <a:cubicBezTo>
                    <a:pt x="16" y="31"/>
                    <a:pt x="18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49" name="Freeform 183">
              <a:extLst>
                <a:ext uri="{FF2B5EF4-FFF2-40B4-BE49-F238E27FC236}">
                  <a16:creationId xmlns:a16="http://schemas.microsoft.com/office/drawing/2014/main" id="{0467FEC4-DC82-A1D1-CB3C-B5652FC1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4540250"/>
              <a:ext cx="15875" cy="17463"/>
            </a:xfrm>
            <a:custGeom>
              <a:avLst/>
              <a:gdLst>
                <a:gd name="T0" fmla="*/ 7247 w 46"/>
                <a:gd name="T1" fmla="*/ 17099 h 48"/>
                <a:gd name="T2" fmla="*/ 0 w 46"/>
                <a:gd name="T3" fmla="*/ 8732 h 48"/>
                <a:gd name="T4" fmla="*/ 7247 w 46"/>
                <a:gd name="T5" fmla="*/ 0 h 48"/>
                <a:gd name="T6" fmla="*/ 15530 w 46"/>
                <a:gd name="T7" fmla="*/ 8732 h 48"/>
                <a:gd name="T8" fmla="*/ 7247 w 46"/>
                <a:gd name="T9" fmla="*/ 17099 h 48"/>
                <a:gd name="T10" fmla="*/ 8283 w 46"/>
                <a:gd name="T11" fmla="*/ 13461 h 48"/>
                <a:gd name="T12" fmla="*/ 11043 w 46"/>
                <a:gd name="T13" fmla="*/ 8732 h 48"/>
                <a:gd name="T14" fmla="*/ 7247 w 46"/>
                <a:gd name="T15" fmla="*/ 3638 h 48"/>
                <a:gd name="T16" fmla="*/ 4486 w 46"/>
                <a:gd name="T17" fmla="*/ 8732 h 48"/>
                <a:gd name="T18" fmla="*/ 8283 w 46"/>
                <a:gd name="T19" fmla="*/ 13461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1" y="0"/>
                  </a:cubicBezTo>
                  <a:cubicBezTo>
                    <a:pt x="37" y="0"/>
                    <a:pt x="45" y="11"/>
                    <a:pt x="45" y="24"/>
                  </a:cubicBezTo>
                  <a:cubicBezTo>
                    <a:pt x="45" y="38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7"/>
                    <a:pt x="29" y="10"/>
                    <a:pt x="21" y="10"/>
                  </a:cubicBezTo>
                  <a:cubicBezTo>
                    <a:pt x="16" y="10"/>
                    <a:pt x="13" y="17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0" name="Freeform 184">
              <a:extLst>
                <a:ext uri="{FF2B5EF4-FFF2-40B4-BE49-F238E27FC236}">
                  <a16:creationId xmlns:a16="http://schemas.microsoft.com/office/drawing/2014/main" id="{427A9E12-BACC-034A-C417-6A5205E6B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4567238"/>
              <a:ext cx="14287" cy="15875"/>
            </a:xfrm>
            <a:custGeom>
              <a:avLst/>
              <a:gdLst>
                <a:gd name="T0" fmla="*/ 1128 w 38"/>
                <a:gd name="T1" fmla="*/ 0 h 46"/>
                <a:gd name="T2" fmla="*/ 7144 w 38"/>
                <a:gd name="T3" fmla="*/ 0 h 46"/>
                <a:gd name="T4" fmla="*/ 12031 w 38"/>
                <a:gd name="T5" fmla="*/ 690 h 46"/>
                <a:gd name="T6" fmla="*/ 13911 w 38"/>
                <a:gd name="T7" fmla="*/ 4486 h 46"/>
                <a:gd name="T8" fmla="*/ 12031 w 38"/>
                <a:gd name="T9" fmla="*/ 8283 h 46"/>
                <a:gd name="T10" fmla="*/ 6016 w 38"/>
                <a:gd name="T11" fmla="*/ 10008 h 46"/>
                <a:gd name="T12" fmla="*/ 5264 w 38"/>
                <a:gd name="T13" fmla="*/ 10008 h 46"/>
                <a:gd name="T14" fmla="*/ 5264 w 38"/>
                <a:gd name="T15" fmla="*/ 15530 h 46"/>
                <a:gd name="T16" fmla="*/ 0 w 38"/>
                <a:gd name="T17" fmla="*/ 15530 h 46"/>
                <a:gd name="T18" fmla="*/ 0 w 38"/>
                <a:gd name="T19" fmla="*/ 0 h 46"/>
                <a:gd name="T20" fmla="*/ 1128 w 38"/>
                <a:gd name="T21" fmla="*/ 0 h 46"/>
                <a:gd name="T22" fmla="*/ 5264 w 38"/>
                <a:gd name="T23" fmla="*/ 7247 h 46"/>
                <a:gd name="T24" fmla="*/ 6016 w 38"/>
                <a:gd name="T25" fmla="*/ 7247 h 46"/>
                <a:gd name="T26" fmla="*/ 9023 w 38"/>
                <a:gd name="T27" fmla="*/ 5522 h 46"/>
                <a:gd name="T28" fmla="*/ 6016 w 38"/>
                <a:gd name="T29" fmla="*/ 3451 h 46"/>
                <a:gd name="T30" fmla="*/ 5264 w 38"/>
                <a:gd name="T31" fmla="*/ 3451 h 46"/>
                <a:gd name="T32" fmla="*/ 5264 w 38"/>
                <a:gd name="T33" fmla="*/ 7247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" h="46">
                  <a:moveTo>
                    <a:pt x="3" y="0"/>
                  </a:moveTo>
                  <a:cubicBezTo>
                    <a:pt x="6" y="0"/>
                    <a:pt x="11" y="0"/>
                    <a:pt x="19" y="0"/>
                  </a:cubicBezTo>
                  <a:cubicBezTo>
                    <a:pt x="24" y="0"/>
                    <a:pt x="29" y="0"/>
                    <a:pt x="32" y="2"/>
                  </a:cubicBezTo>
                  <a:cubicBezTo>
                    <a:pt x="35" y="5"/>
                    <a:pt x="37" y="8"/>
                    <a:pt x="37" y="13"/>
                  </a:cubicBezTo>
                  <a:cubicBezTo>
                    <a:pt x="37" y="18"/>
                    <a:pt x="35" y="21"/>
                    <a:pt x="32" y="24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4" y="21"/>
                  </a:moveTo>
                  <a:lnTo>
                    <a:pt x="16" y="21"/>
                  </a:lnTo>
                  <a:cubicBezTo>
                    <a:pt x="21" y="21"/>
                    <a:pt x="24" y="18"/>
                    <a:pt x="24" y="16"/>
                  </a:cubicBezTo>
                  <a:cubicBezTo>
                    <a:pt x="24" y="13"/>
                    <a:pt x="21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1" name="Freeform 185">
              <a:extLst>
                <a:ext uri="{FF2B5EF4-FFF2-40B4-BE49-F238E27FC236}">
                  <a16:creationId xmlns:a16="http://schemas.microsoft.com/office/drawing/2014/main" id="{430D545A-D3DC-9FB9-A8A5-6C1A8908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4589463"/>
              <a:ext cx="11112" cy="15875"/>
            </a:xfrm>
            <a:custGeom>
              <a:avLst/>
              <a:gdLst>
                <a:gd name="T0" fmla="*/ 1684 w 33"/>
                <a:gd name="T1" fmla="*/ 11043 h 46"/>
                <a:gd name="T2" fmla="*/ 5388 w 33"/>
                <a:gd name="T3" fmla="*/ 12079 h 46"/>
                <a:gd name="T4" fmla="*/ 7071 w 33"/>
                <a:gd name="T5" fmla="*/ 11043 h 46"/>
                <a:gd name="T6" fmla="*/ 4377 w 33"/>
                <a:gd name="T7" fmla="*/ 9318 h 46"/>
                <a:gd name="T8" fmla="*/ 0 w 33"/>
                <a:gd name="T9" fmla="*/ 4832 h 46"/>
                <a:gd name="T10" fmla="*/ 6398 w 33"/>
                <a:gd name="T11" fmla="*/ 0 h 46"/>
                <a:gd name="T12" fmla="*/ 10775 w 33"/>
                <a:gd name="T13" fmla="*/ 1035 h 46"/>
                <a:gd name="T14" fmla="*/ 9765 w 33"/>
                <a:gd name="T15" fmla="*/ 4832 h 46"/>
                <a:gd name="T16" fmla="*/ 6398 w 33"/>
                <a:gd name="T17" fmla="*/ 3796 h 46"/>
                <a:gd name="T18" fmla="*/ 4377 w 33"/>
                <a:gd name="T19" fmla="*/ 4832 h 46"/>
                <a:gd name="T20" fmla="*/ 7071 w 33"/>
                <a:gd name="T21" fmla="*/ 6557 h 46"/>
                <a:gd name="T22" fmla="*/ 10775 w 33"/>
                <a:gd name="T23" fmla="*/ 11043 h 46"/>
                <a:gd name="T24" fmla="*/ 4377 w 33"/>
                <a:gd name="T25" fmla="*/ 15530 h 46"/>
                <a:gd name="T26" fmla="*/ 0 w 33"/>
                <a:gd name="T27" fmla="*/ 14840 h 46"/>
                <a:gd name="T28" fmla="*/ 1684 w 33"/>
                <a:gd name="T29" fmla="*/ 11043 h 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46">
                  <a:moveTo>
                    <a:pt x="5" y="32"/>
                  </a:moveTo>
                  <a:cubicBezTo>
                    <a:pt x="8" y="35"/>
                    <a:pt x="13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9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9" y="0"/>
                  </a:cubicBezTo>
                  <a:cubicBezTo>
                    <a:pt x="24" y="0"/>
                    <a:pt x="27" y="0"/>
                    <a:pt x="32" y="3"/>
                  </a:cubicBezTo>
                  <a:lnTo>
                    <a:pt x="29" y="14"/>
                  </a:lnTo>
                  <a:cubicBezTo>
                    <a:pt x="27" y="14"/>
                    <a:pt x="24" y="11"/>
                    <a:pt x="19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2" y="27"/>
                    <a:pt x="32" y="32"/>
                  </a:cubicBezTo>
                  <a:cubicBezTo>
                    <a:pt x="32" y="40"/>
                    <a:pt x="27" y="45"/>
                    <a:pt x="13" y="45"/>
                  </a:cubicBezTo>
                  <a:cubicBezTo>
                    <a:pt x="8" y="45"/>
                    <a:pt x="3" y="43"/>
                    <a:pt x="0" y="43"/>
                  </a:cubicBez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2" name="Freeform 186">
              <a:extLst>
                <a:ext uri="{FF2B5EF4-FFF2-40B4-BE49-F238E27FC236}">
                  <a16:creationId xmlns:a16="http://schemas.microsoft.com/office/drawing/2014/main" id="{FAE4E090-7F0D-6BA8-7A63-DD8BBC16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416425"/>
              <a:ext cx="61913" cy="85725"/>
            </a:xfrm>
            <a:custGeom>
              <a:avLst/>
              <a:gdLst>
                <a:gd name="T0" fmla="*/ 30775 w 171"/>
                <a:gd name="T1" fmla="*/ 0 h 240"/>
                <a:gd name="T2" fmla="*/ 61551 w 171"/>
                <a:gd name="T3" fmla="*/ 42863 h 240"/>
                <a:gd name="T4" fmla="*/ 30775 w 171"/>
                <a:gd name="T5" fmla="*/ 85368 h 240"/>
                <a:gd name="T6" fmla="*/ 0 w 171"/>
                <a:gd name="T7" fmla="*/ 42863 h 240"/>
                <a:gd name="T8" fmla="*/ 30775 w 171"/>
                <a:gd name="T9" fmla="*/ 0 h 240"/>
                <a:gd name="T10" fmla="*/ 30775 w 171"/>
                <a:gd name="T11" fmla="*/ 73938 h 240"/>
                <a:gd name="T12" fmla="*/ 47068 w 171"/>
                <a:gd name="T13" fmla="*/ 42863 h 240"/>
                <a:gd name="T14" fmla="*/ 30775 w 171"/>
                <a:gd name="T15" fmla="*/ 11430 h 240"/>
                <a:gd name="T16" fmla="*/ 14483 w 171"/>
                <a:gd name="T17" fmla="*/ 42863 h 240"/>
                <a:gd name="T18" fmla="*/ 30775 w 171"/>
                <a:gd name="T19" fmla="*/ 73938 h 2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240">
                  <a:moveTo>
                    <a:pt x="85" y="0"/>
                  </a:moveTo>
                  <a:cubicBezTo>
                    <a:pt x="130" y="0"/>
                    <a:pt x="170" y="38"/>
                    <a:pt x="170" y="120"/>
                  </a:cubicBezTo>
                  <a:cubicBezTo>
                    <a:pt x="170" y="204"/>
                    <a:pt x="127" y="239"/>
                    <a:pt x="85" y="239"/>
                  </a:cubicBezTo>
                  <a:cubicBezTo>
                    <a:pt x="40" y="239"/>
                    <a:pt x="0" y="202"/>
                    <a:pt x="0" y="120"/>
                  </a:cubicBezTo>
                  <a:cubicBezTo>
                    <a:pt x="0" y="38"/>
                    <a:pt x="40" y="0"/>
                    <a:pt x="85" y="0"/>
                  </a:cubicBezTo>
                  <a:close/>
                  <a:moveTo>
                    <a:pt x="85" y="207"/>
                  </a:moveTo>
                  <a:cubicBezTo>
                    <a:pt x="109" y="207"/>
                    <a:pt x="130" y="183"/>
                    <a:pt x="130" y="120"/>
                  </a:cubicBezTo>
                  <a:cubicBezTo>
                    <a:pt x="130" y="56"/>
                    <a:pt x="109" y="32"/>
                    <a:pt x="85" y="32"/>
                  </a:cubicBezTo>
                  <a:cubicBezTo>
                    <a:pt x="61" y="32"/>
                    <a:pt x="40" y="56"/>
                    <a:pt x="40" y="120"/>
                  </a:cubicBezTo>
                  <a:cubicBezTo>
                    <a:pt x="40" y="186"/>
                    <a:pt x="61" y="207"/>
                    <a:pt x="85" y="20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3" name="Freeform 187">
              <a:extLst>
                <a:ext uri="{FF2B5EF4-FFF2-40B4-BE49-F238E27FC236}">
                  <a16:creationId xmlns:a16="http://schemas.microsoft.com/office/drawing/2014/main" id="{4504F156-D3D5-AA41-C7FB-C968BD406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4438650"/>
              <a:ext cx="28575" cy="63500"/>
            </a:xfrm>
            <a:custGeom>
              <a:avLst/>
              <a:gdLst>
                <a:gd name="T0" fmla="*/ 0 w 80"/>
                <a:gd name="T1" fmla="*/ 11545 h 176"/>
                <a:gd name="T2" fmla="*/ 0 w 80"/>
                <a:gd name="T3" fmla="*/ 1082 h 176"/>
                <a:gd name="T4" fmla="*/ 12144 w 80"/>
                <a:gd name="T5" fmla="*/ 1082 h 176"/>
                <a:gd name="T6" fmla="*/ 12144 w 80"/>
                <a:gd name="T7" fmla="*/ 12628 h 176"/>
                <a:gd name="T8" fmla="*/ 12144 w 80"/>
                <a:gd name="T9" fmla="*/ 12628 h 176"/>
                <a:gd name="T10" fmla="*/ 26432 w 80"/>
                <a:gd name="T11" fmla="*/ 0 h 176"/>
                <a:gd name="T12" fmla="*/ 28218 w 80"/>
                <a:gd name="T13" fmla="*/ 0 h 176"/>
                <a:gd name="T14" fmla="*/ 28218 w 80"/>
                <a:gd name="T15" fmla="*/ 14432 h 176"/>
                <a:gd name="T16" fmla="*/ 24289 w 80"/>
                <a:gd name="T17" fmla="*/ 13349 h 176"/>
                <a:gd name="T18" fmla="*/ 13216 w 80"/>
                <a:gd name="T19" fmla="*/ 28864 h 176"/>
                <a:gd name="T20" fmla="*/ 13216 w 80"/>
                <a:gd name="T21" fmla="*/ 63139 h 176"/>
                <a:gd name="T22" fmla="*/ 0 w 80"/>
                <a:gd name="T23" fmla="*/ 63139 h 176"/>
                <a:gd name="T24" fmla="*/ 0 w 80"/>
                <a:gd name="T25" fmla="*/ 11545 h 1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cubicBezTo>
                    <a:pt x="39" y="22"/>
                    <a:pt x="50" y="0"/>
                    <a:pt x="74" y="0"/>
                  </a:cubicBezTo>
                  <a:cubicBezTo>
                    <a:pt x="76" y="0"/>
                    <a:pt x="79" y="0"/>
                    <a:pt x="79" y="0"/>
                  </a:cubicBez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2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4" name="Freeform 188">
              <a:extLst>
                <a:ext uri="{FF2B5EF4-FFF2-40B4-BE49-F238E27FC236}">
                  <a16:creationId xmlns:a16="http://schemas.microsoft.com/office/drawing/2014/main" id="{0D2210CC-7CB0-ECE6-A341-968FE664C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863" y="4438650"/>
              <a:ext cx="49212" cy="90488"/>
            </a:xfrm>
            <a:custGeom>
              <a:avLst/>
              <a:gdLst>
                <a:gd name="T0" fmla="*/ 2895 w 136"/>
                <a:gd name="T1" fmla="*/ 72752 h 250"/>
                <a:gd name="T2" fmla="*/ 20264 w 136"/>
                <a:gd name="T3" fmla="*/ 78544 h 250"/>
                <a:gd name="T4" fmla="*/ 35462 w 136"/>
                <a:gd name="T5" fmla="*/ 59360 h 250"/>
                <a:gd name="T6" fmla="*/ 35462 w 136"/>
                <a:gd name="T7" fmla="*/ 52845 h 250"/>
                <a:gd name="T8" fmla="*/ 35462 w 136"/>
                <a:gd name="T9" fmla="*/ 52845 h 250"/>
                <a:gd name="T10" fmla="*/ 20264 w 136"/>
                <a:gd name="T11" fmla="*/ 63342 h 250"/>
                <a:gd name="T12" fmla="*/ 0 w 136"/>
                <a:gd name="T13" fmla="*/ 32576 h 250"/>
                <a:gd name="T14" fmla="*/ 20987 w 136"/>
                <a:gd name="T15" fmla="*/ 0 h 250"/>
                <a:gd name="T16" fmla="*/ 36547 w 136"/>
                <a:gd name="T17" fmla="*/ 10497 h 250"/>
                <a:gd name="T18" fmla="*/ 36547 w 136"/>
                <a:gd name="T19" fmla="*/ 10497 h 250"/>
                <a:gd name="T20" fmla="*/ 36547 w 136"/>
                <a:gd name="T21" fmla="*/ 1086 h 250"/>
                <a:gd name="T22" fmla="*/ 48850 w 136"/>
                <a:gd name="T23" fmla="*/ 1086 h 250"/>
                <a:gd name="T24" fmla="*/ 48850 w 136"/>
                <a:gd name="T25" fmla="*/ 10497 h 250"/>
                <a:gd name="T26" fmla="*/ 48850 w 136"/>
                <a:gd name="T27" fmla="*/ 56465 h 250"/>
                <a:gd name="T28" fmla="*/ 22073 w 136"/>
                <a:gd name="T29" fmla="*/ 90126 h 250"/>
                <a:gd name="T30" fmla="*/ 1809 w 136"/>
                <a:gd name="T31" fmla="*/ 86145 h 250"/>
                <a:gd name="T32" fmla="*/ 2895 w 136"/>
                <a:gd name="T33" fmla="*/ 72752 h 250"/>
                <a:gd name="T34" fmla="*/ 23159 w 136"/>
                <a:gd name="T35" fmla="*/ 51759 h 250"/>
                <a:gd name="T36" fmla="*/ 35462 w 136"/>
                <a:gd name="T37" fmla="*/ 30766 h 250"/>
                <a:gd name="T38" fmla="*/ 23882 w 136"/>
                <a:gd name="T39" fmla="*/ 10497 h 250"/>
                <a:gd name="T40" fmla="*/ 14474 w 136"/>
                <a:gd name="T41" fmla="*/ 30766 h 250"/>
                <a:gd name="T42" fmla="*/ 23159 w 136"/>
                <a:gd name="T43" fmla="*/ 51759 h 2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6" h="250">
                  <a:moveTo>
                    <a:pt x="8" y="201"/>
                  </a:moveTo>
                  <a:cubicBezTo>
                    <a:pt x="16" y="207"/>
                    <a:pt x="35" y="217"/>
                    <a:pt x="56" y="217"/>
                  </a:cubicBezTo>
                  <a:cubicBezTo>
                    <a:pt x="93" y="217"/>
                    <a:pt x="98" y="191"/>
                    <a:pt x="98" y="164"/>
                  </a:cubicBezTo>
                  <a:lnTo>
                    <a:pt x="98" y="146"/>
                  </a:lnTo>
                  <a:cubicBezTo>
                    <a:pt x="93" y="159"/>
                    <a:pt x="82" y="175"/>
                    <a:pt x="56" y="175"/>
                  </a:cubicBezTo>
                  <a:cubicBezTo>
                    <a:pt x="35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1" y="29"/>
                  </a:cubicBezTo>
                  <a:cubicBezTo>
                    <a:pt x="101" y="21"/>
                    <a:pt x="101" y="11"/>
                    <a:pt x="101" y="3"/>
                  </a:cubicBezTo>
                  <a:lnTo>
                    <a:pt x="135" y="3"/>
                  </a:lnTo>
                  <a:cubicBezTo>
                    <a:pt x="135" y="11"/>
                    <a:pt x="135" y="21"/>
                    <a:pt x="135" y="29"/>
                  </a:cubicBez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5" y="249"/>
                    <a:pt x="16" y="241"/>
                    <a:pt x="5" y="238"/>
                  </a:cubicBezTo>
                  <a:lnTo>
                    <a:pt x="8" y="201"/>
                  </a:lnTo>
                  <a:close/>
                  <a:moveTo>
                    <a:pt x="64" y="143"/>
                  </a:moveTo>
                  <a:cubicBezTo>
                    <a:pt x="88" y="143"/>
                    <a:pt x="98" y="124"/>
                    <a:pt x="98" y="85"/>
                  </a:cubicBezTo>
                  <a:cubicBezTo>
                    <a:pt x="98" y="48"/>
                    <a:pt x="85" y="29"/>
                    <a:pt x="66" y="29"/>
                  </a:cubicBezTo>
                  <a:cubicBezTo>
                    <a:pt x="45" y="29"/>
                    <a:pt x="40" y="50"/>
                    <a:pt x="40" y="85"/>
                  </a:cubicBezTo>
                  <a:cubicBezTo>
                    <a:pt x="37" y="127"/>
                    <a:pt x="50" y="143"/>
                    <a:pt x="64" y="1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5" name="Freeform 189">
              <a:extLst>
                <a:ext uri="{FF2B5EF4-FFF2-40B4-BE49-F238E27FC236}">
                  <a16:creationId xmlns:a16="http://schemas.microsoft.com/office/drawing/2014/main" id="{86271FEB-3494-2CDB-9E5B-27D7A118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1629 w 131"/>
                <a:gd name="T31" fmla="*/ 33554 h 176"/>
                <a:gd name="T32" fmla="*/ 12361 w 131"/>
                <a:gd name="T33" fmla="*/ 45099 h 176"/>
                <a:gd name="T34" fmla="*/ 21086 w 131"/>
                <a:gd name="T35" fmla="*/ 54480 h 176"/>
                <a:gd name="T36" fmla="*/ 32719 w 131"/>
                <a:gd name="T37" fmla="*/ 36440 h 176"/>
                <a:gd name="T38" fmla="*/ 32719 w 131"/>
                <a:gd name="T39" fmla="*/ 33554 h 176"/>
                <a:gd name="T40" fmla="*/ 3162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6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6" name="Freeform 190">
              <a:extLst>
                <a:ext uri="{FF2B5EF4-FFF2-40B4-BE49-F238E27FC236}">
                  <a16:creationId xmlns:a16="http://schemas.microsoft.com/office/drawing/2014/main" id="{A4F49764-6927-6CB9-EF02-95B288432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1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7060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5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7" name="Freeform 191">
              <a:extLst>
                <a:ext uri="{FF2B5EF4-FFF2-40B4-BE49-F238E27FC236}">
                  <a16:creationId xmlns:a16="http://schemas.microsoft.com/office/drawing/2014/main" id="{4415E658-3C53-3A6C-2DC4-5BBF74170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313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1045 w 41"/>
                <a:gd name="T11" fmla="*/ 25407 h 244"/>
                <a:gd name="T12" fmla="*/ 13939 w 41"/>
                <a:gd name="T13" fmla="*/ 25407 h 244"/>
                <a:gd name="T14" fmla="*/ 13939 w 41"/>
                <a:gd name="T15" fmla="*/ 86955 h 244"/>
                <a:gd name="T16" fmla="*/ 1045 w 41"/>
                <a:gd name="T17" fmla="*/ 86955 h 244"/>
                <a:gd name="T18" fmla="*/ 1045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1"/>
                  </a:moveTo>
                  <a:lnTo>
                    <a:pt x="40" y="71"/>
                  </a:lnTo>
                  <a:lnTo>
                    <a:pt x="40" y="243"/>
                  </a:lnTo>
                  <a:lnTo>
                    <a:pt x="3" y="243"/>
                  </a:lnTo>
                  <a:lnTo>
                    <a:pt x="3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8" name="Freeform 192">
              <a:extLst>
                <a:ext uri="{FF2B5EF4-FFF2-40B4-BE49-F238E27FC236}">
                  <a16:creationId xmlns:a16="http://schemas.microsoft.com/office/drawing/2014/main" id="{5B9292A2-0000-4A98-1FB1-B67ED25B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4438650"/>
              <a:ext cx="38100" cy="61913"/>
            </a:xfrm>
            <a:custGeom>
              <a:avLst/>
              <a:gdLst>
                <a:gd name="T0" fmla="*/ 0 w 108"/>
                <a:gd name="T1" fmla="*/ 49387 h 173"/>
                <a:gd name="T2" fmla="*/ 23636 w 108"/>
                <a:gd name="T3" fmla="*/ 11452 h 173"/>
                <a:gd name="T4" fmla="*/ 706 w 108"/>
                <a:gd name="T5" fmla="*/ 11452 h 173"/>
                <a:gd name="T6" fmla="*/ 706 w 108"/>
                <a:gd name="T7" fmla="*/ 0 h 173"/>
                <a:gd name="T8" fmla="*/ 37042 w 108"/>
                <a:gd name="T9" fmla="*/ 0 h 173"/>
                <a:gd name="T10" fmla="*/ 37042 w 108"/>
                <a:gd name="T11" fmla="*/ 12168 h 173"/>
                <a:gd name="T12" fmla="*/ 13758 w 108"/>
                <a:gd name="T13" fmla="*/ 50103 h 173"/>
                <a:gd name="T14" fmla="*/ 37747 w 108"/>
                <a:gd name="T15" fmla="*/ 50103 h 173"/>
                <a:gd name="T16" fmla="*/ 37747 w 108"/>
                <a:gd name="T17" fmla="*/ 61555 h 173"/>
                <a:gd name="T18" fmla="*/ 0 w 108"/>
                <a:gd name="T19" fmla="*/ 61555 h 173"/>
                <a:gd name="T20" fmla="*/ 0 w 108"/>
                <a:gd name="T21" fmla="*/ 49387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8" h="173">
                  <a:moveTo>
                    <a:pt x="0" y="138"/>
                  </a:moveTo>
                  <a:lnTo>
                    <a:pt x="67" y="32"/>
                  </a:lnTo>
                  <a:lnTo>
                    <a:pt x="2" y="32"/>
                  </a:lnTo>
                  <a:lnTo>
                    <a:pt x="2" y="0"/>
                  </a:lnTo>
                  <a:lnTo>
                    <a:pt x="105" y="0"/>
                  </a:lnTo>
                  <a:lnTo>
                    <a:pt x="105" y="34"/>
                  </a:lnTo>
                  <a:lnTo>
                    <a:pt x="39" y="140"/>
                  </a:lnTo>
                  <a:lnTo>
                    <a:pt x="107" y="140"/>
                  </a:lnTo>
                  <a:lnTo>
                    <a:pt x="107" y="172"/>
                  </a:lnTo>
                  <a:lnTo>
                    <a:pt x="0" y="172"/>
                  </a:lnTo>
                  <a:lnTo>
                    <a:pt x="0" y="1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59" name="Freeform 193">
              <a:extLst>
                <a:ext uri="{FF2B5EF4-FFF2-40B4-BE49-F238E27FC236}">
                  <a16:creationId xmlns:a16="http://schemas.microsoft.com/office/drawing/2014/main" id="{5452E693-A06B-EDAA-2D59-BE53B3C00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4438650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4173 h 176"/>
                <a:gd name="T20" fmla="*/ 33810 w 131"/>
                <a:gd name="T21" fmla="*/ 2417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3554 h 176"/>
                <a:gd name="T32" fmla="*/ 13451 w 131"/>
                <a:gd name="T33" fmla="*/ 45099 h 176"/>
                <a:gd name="T34" fmla="*/ 22177 w 131"/>
                <a:gd name="T35" fmla="*/ 54480 h 176"/>
                <a:gd name="T36" fmla="*/ 33810 w 131"/>
                <a:gd name="T37" fmla="*/ 36440 h 176"/>
                <a:gd name="T38" fmla="*/ 33810 w 131"/>
                <a:gd name="T39" fmla="*/ 33554 h 176"/>
                <a:gd name="T40" fmla="*/ 32719 w 131"/>
                <a:gd name="T41" fmla="*/ 33554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5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0" name="Freeform 194">
              <a:extLst>
                <a:ext uri="{FF2B5EF4-FFF2-40B4-BE49-F238E27FC236}">
                  <a16:creationId xmlns:a16="http://schemas.microsoft.com/office/drawing/2014/main" id="{2BAD40FC-9961-1503-E5BA-5DBA82F1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4438650"/>
              <a:ext cx="39688" cy="63500"/>
            </a:xfrm>
            <a:custGeom>
              <a:avLst/>
              <a:gdLst>
                <a:gd name="T0" fmla="*/ 39334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7285 w 112"/>
                <a:gd name="T7" fmla="*/ 0 h 178"/>
                <a:gd name="T8" fmla="*/ 39334 w 112"/>
                <a:gd name="T9" fmla="*/ 2854 h 178"/>
                <a:gd name="T10" fmla="*/ 38625 w 112"/>
                <a:gd name="T11" fmla="*/ 14270 h 178"/>
                <a:gd name="T12" fmla="*/ 29057 w 112"/>
                <a:gd name="T13" fmla="*/ 11416 h 178"/>
                <a:gd name="T14" fmla="*/ 14174 w 112"/>
                <a:gd name="T15" fmla="*/ 32107 h 178"/>
                <a:gd name="T16" fmla="*/ 29057 w 112"/>
                <a:gd name="T17" fmla="*/ 52084 h 178"/>
                <a:gd name="T18" fmla="*/ 38625 w 112"/>
                <a:gd name="T19" fmla="*/ 49230 h 178"/>
                <a:gd name="T20" fmla="*/ 39334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2" y="146"/>
                  </a:cubicBezTo>
                  <a:cubicBezTo>
                    <a:pt x="90" y="146"/>
                    <a:pt x="103" y="140"/>
                    <a:pt x="109" y="138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1" name="Freeform 195">
              <a:extLst>
                <a:ext uri="{FF2B5EF4-FFF2-40B4-BE49-F238E27FC236}">
                  <a16:creationId xmlns:a16="http://schemas.microsoft.com/office/drawing/2014/main" id="{26D52D45-2F60-D93B-F1D4-DC8DE1FC3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4413250"/>
              <a:ext cx="14287" cy="87313"/>
            </a:xfrm>
            <a:custGeom>
              <a:avLst/>
              <a:gdLst>
                <a:gd name="T0" fmla="*/ 0 w 41"/>
                <a:gd name="T1" fmla="*/ 0 h 244"/>
                <a:gd name="T2" fmla="*/ 13939 w 41"/>
                <a:gd name="T3" fmla="*/ 0 h 244"/>
                <a:gd name="T4" fmla="*/ 13939 w 41"/>
                <a:gd name="T5" fmla="*/ 13956 h 244"/>
                <a:gd name="T6" fmla="*/ 0 w 41"/>
                <a:gd name="T7" fmla="*/ 13956 h 244"/>
                <a:gd name="T8" fmla="*/ 0 w 41"/>
                <a:gd name="T9" fmla="*/ 0 h 244"/>
                <a:gd name="T10" fmla="*/ 0 w 41"/>
                <a:gd name="T11" fmla="*/ 25407 h 244"/>
                <a:gd name="T12" fmla="*/ 12893 w 41"/>
                <a:gd name="T13" fmla="*/ 25407 h 244"/>
                <a:gd name="T14" fmla="*/ 12893 w 41"/>
                <a:gd name="T15" fmla="*/ 86955 h 244"/>
                <a:gd name="T16" fmla="*/ 0 w 41"/>
                <a:gd name="T17" fmla="*/ 86955 h 244"/>
                <a:gd name="T18" fmla="*/ 0 w 41"/>
                <a:gd name="T19" fmla="*/ 25407 h 2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4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1"/>
                  </a:moveTo>
                  <a:lnTo>
                    <a:pt x="37" y="71"/>
                  </a:lnTo>
                  <a:lnTo>
                    <a:pt x="37" y="243"/>
                  </a:lnTo>
                  <a:lnTo>
                    <a:pt x="0" y="243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2" name="Freeform 196">
              <a:extLst>
                <a:ext uri="{FF2B5EF4-FFF2-40B4-BE49-F238E27FC236}">
                  <a16:creationId xmlns:a16="http://schemas.microsoft.com/office/drawing/2014/main" id="{8C12BC70-D8AD-7F9D-9ABB-3011AA271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414838"/>
              <a:ext cx="49212" cy="87312"/>
            </a:xfrm>
            <a:custGeom>
              <a:avLst/>
              <a:gdLst>
                <a:gd name="T0" fmla="*/ 24249 w 138"/>
                <a:gd name="T1" fmla="*/ 22730 h 242"/>
                <a:gd name="T2" fmla="*/ 48855 w 138"/>
                <a:gd name="T3" fmla="*/ 54480 h 242"/>
                <a:gd name="T4" fmla="*/ 24249 w 138"/>
                <a:gd name="T5" fmla="*/ 86951 h 242"/>
                <a:gd name="T6" fmla="*/ 0 w 138"/>
                <a:gd name="T7" fmla="*/ 54480 h 242"/>
                <a:gd name="T8" fmla="*/ 24249 w 138"/>
                <a:gd name="T9" fmla="*/ 22730 h 242"/>
                <a:gd name="T10" fmla="*/ 24249 w 138"/>
                <a:gd name="T11" fmla="*/ 76488 h 242"/>
                <a:gd name="T12" fmla="*/ 34591 w 138"/>
                <a:gd name="T13" fmla="*/ 55201 h 242"/>
                <a:gd name="T14" fmla="*/ 24249 w 138"/>
                <a:gd name="T15" fmla="*/ 34275 h 242"/>
                <a:gd name="T16" fmla="*/ 13195 w 138"/>
                <a:gd name="T17" fmla="*/ 55201 h 242"/>
                <a:gd name="T18" fmla="*/ 24249 w 138"/>
                <a:gd name="T19" fmla="*/ 76488 h 242"/>
                <a:gd name="T20" fmla="*/ 25319 w 138"/>
                <a:gd name="T21" fmla="*/ 0 h 242"/>
                <a:gd name="T22" fmla="*/ 38514 w 138"/>
                <a:gd name="T23" fmla="*/ 0 h 242"/>
                <a:gd name="T24" fmla="*/ 27102 w 138"/>
                <a:gd name="T25" fmla="*/ 16957 h 242"/>
                <a:gd name="T26" fmla="*/ 18544 w 138"/>
                <a:gd name="T27" fmla="*/ 16957 h 242"/>
                <a:gd name="T28" fmla="*/ 25319 w 138"/>
                <a:gd name="T29" fmla="*/ 0 h 2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8" h="242">
                  <a:moveTo>
                    <a:pt x="68" y="63"/>
                  </a:moveTo>
                  <a:cubicBezTo>
                    <a:pt x="100" y="63"/>
                    <a:pt x="137" y="82"/>
                    <a:pt x="137" y="151"/>
                  </a:cubicBezTo>
                  <a:cubicBezTo>
                    <a:pt x="137" y="222"/>
                    <a:pt x="100" y="241"/>
                    <a:pt x="68" y="241"/>
                  </a:cubicBezTo>
                  <a:cubicBezTo>
                    <a:pt x="37" y="241"/>
                    <a:pt x="0" y="225"/>
                    <a:pt x="0" y="151"/>
                  </a:cubicBezTo>
                  <a:cubicBezTo>
                    <a:pt x="0" y="82"/>
                    <a:pt x="37" y="63"/>
                    <a:pt x="68" y="63"/>
                  </a:cubicBezTo>
                  <a:close/>
                  <a:moveTo>
                    <a:pt x="68" y="212"/>
                  </a:moveTo>
                  <a:cubicBezTo>
                    <a:pt x="92" y="212"/>
                    <a:pt x="97" y="180"/>
                    <a:pt x="97" y="153"/>
                  </a:cubicBezTo>
                  <a:cubicBezTo>
                    <a:pt x="97" y="124"/>
                    <a:pt x="92" y="95"/>
                    <a:pt x="68" y="95"/>
                  </a:cubicBezTo>
                  <a:cubicBezTo>
                    <a:pt x="45" y="95"/>
                    <a:pt x="37" y="124"/>
                    <a:pt x="37" y="153"/>
                  </a:cubicBezTo>
                  <a:cubicBezTo>
                    <a:pt x="39" y="183"/>
                    <a:pt x="45" y="212"/>
                    <a:pt x="68" y="212"/>
                  </a:cubicBezTo>
                  <a:close/>
                  <a:moveTo>
                    <a:pt x="71" y="0"/>
                  </a:moveTo>
                  <a:lnTo>
                    <a:pt x="108" y="0"/>
                  </a:lnTo>
                  <a:lnTo>
                    <a:pt x="76" y="47"/>
                  </a:lnTo>
                  <a:lnTo>
                    <a:pt x="52" y="47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3" name="Freeform 197">
              <a:extLst>
                <a:ext uri="{FF2B5EF4-FFF2-40B4-BE49-F238E27FC236}">
                  <a16:creationId xmlns:a16="http://schemas.microsoft.com/office/drawing/2014/main" id="{D005C758-8AF2-439E-7BF3-0FA711A7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0663" y="4438650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77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466 w 128"/>
                <a:gd name="T25" fmla="*/ 27060 h 176"/>
                <a:gd name="T26" fmla="*/ 15466 w 128"/>
                <a:gd name="T27" fmla="*/ 63139 h 176"/>
                <a:gd name="T28" fmla="*/ 2158 w 128"/>
                <a:gd name="T29" fmla="*/ 63139 h 176"/>
                <a:gd name="T30" fmla="*/ 215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29"/>
                  </a:cubicBezTo>
                  <a:cubicBezTo>
                    <a:pt x="43" y="19"/>
                    <a:pt x="53" y="0"/>
                    <a:pt x="80" y="0"/>
                  </a:cubicBezTo>
                  <a:cubicBezTo>
                    <a:pt x="117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3" y="53"/>
                    <a:pt x="43" y="75"/>
                  </a:cubicBezTo>
                  <a:lnTo>
                    <a:pt x="43" y="175"/>
                  </a:lnTo>
                  <a:lnTo>
                    <a:pt x="6" y="175"/>
                  </a:lnTo>
                  <a:lnTo>
                    <a:pt x="6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4" name="Freeform 198">
              <a:extLst>
                <a:ext uri="{FF2B5EF4-FFF2-40B4-BE49-F238E27FC236}">
                  <a16:creationId xmlns:a16="http://schemas.microsoft.com/office/drawing/2014/main" id="{E125A8DC-AF9B-F7B1-E073-B4D8A9D3E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4522788"/>
              <a:ext cx="46038" cy="84137"/>
            </a:xfrm>
            <a:custGeom>
              <a:avLst/>
              <a:gdLst>
                <a:gd name="T0" fmla="*/ 0 w 130"/>
                <a:gd name="T1" fmla="*/ 0 h 234"/>
                <a:gd name="T2" fmla="*/ 21248 w 130"/>
                <a:gd name="T3" fmla="*/ 0 h 234"/>
                <a:gd name="T4" fmla="*/ 45684 w 130"/>
                <a:gd name="T5" fmla="*/ 25888 h 234"/>
                <a:gd name="T6" fmla="*/ 21248 w 130"/>
                <a:gd name="T7" fmla="*/ 51417 h 234"/>
                <a:gd name="T8" fmla="*/ 13811 w 130"/>
                <a:gd name="T9" fmla="*/ 51417 h 234"/>
                <a:gd name="T10" fmla="*/ 13811 w 130"/>
                <a:gd name="T11" fmla="*/ 83777 h 234"/>
                <a:gd name="T12" fmla="*/ 0 w 130"/>
                <a:gd name="T13" fmla="*/ 83777 h 234"/>
                <a:gd name="T14" fmla="*/ 0 w 130"/>
                <a:gd name="T15" fmla="*/ 0 h 234"/>
                <a:gd name="T16" fmla="*/ 19478 w 130"/>
                <a:gd name="T17" fmla="*/ 39192 h 234"/>
                <a:gd name="T18" fmla="*/ 31872 w 130"/>
                <a:gd name="T19" fmla="*/ 24810 h 234"/>
                <a:gd name="T20" fmla="*/ 19478 w 130"/>
                <a:gd name="T21" fmla="*/ 11506 h 234"/>
                <a:gd name="T22" fmla="*/ 13811 w 130"/>
                <a:gd name="T23" fmla="*/ 11506 h 234"/>
                <a:gd name="T24" fmla="*/ 13811 w 130"/>
                <a:gd name="T25" fmla="*/ 39192 h 234"/>
                <a:gd name="T26" fmla="*/ 19478 w 130"/>
                <a:gd name="T27" fmla="*/ 39192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234">
                  <a:moveTo>
                    <a:pt x="0" y="0"/>
                  </a:moveTo>
                  <a:lnTo>
                    <a:pt x="60" y="0"/>
                  </a:lnTo>
                  <a:cubicBezTo>
                    <a:pt x="105" y="0"/>
                    <a:pt x="129" y="27"/>
                    <a:pt x="129" y="72"/>
                  </a:cubicBezTo>
                  <a:cubicBezTo>
                    <a:pt x="129" y="117"/>
                    <a:pt x="105" y="143"/>
                    <a:pt x="60" y="143"/>
                  </a:cubicBezTo>
                  <a:lnTo>
                    <a:pt x="39" y="143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  <a:close/>
                  <a:moveTo>
                    <a:pt x="55" y="109"/>
                  </a:moveTo>
                  <a:cubicBezTo>
                    <a:pt x="79" y="109"/>
                    <a:pt x="90" y="96"/>
                    <a:pt x="90" y="69"/>
                  </a:cubicBezTo>
                  <a:cubicBezTo>
                    <a:pt x="90" y="43"/>
                    <a:pt x="79" y="32"/>
                    <a:pt x="55" y="32"/>
                  </a:cubicBezTo>
                  <a:lnTo>
                    <a:pt x="39" y="32"/>
                  </a:lnTo>
                  <a:lnTo>
                    <a:pt x="39" y="109"/>
                  </a:lnTo>
                  <a:lnTo>
                    <a:pt x="55" y="10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5" name="Freeform 199">
              <a:extLst>
                <a:ext uri="{FF2B5EF4-FFF2-40B4-BE49-F238E27FC236}">
                  <a16:creationId xmlns:a16="http://schemas.microsoft.com/office/drawing/2014/main" id="{CE879D15-77BF-0CCF-06FB-ECF044DD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5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998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2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6" name="Freeform 200">
              <a:extLst>
                <a:ext uri="{FF2B5EF4-FFF2-40B4-BE49-F238E27FC236}">
                  <a16:creationId xmlns:a16="http://schemas.microsoft.com/office/drawing/2014/main" id="{E8624ADE-3172-6C35-0530-9BF99B268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5688" y="4543425"/>
              <a:ext cx="46037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3 w 128"/>
                <a:gd name="T13" fmla="*/ 0 h 176"/>
                <a:gd name="T14" fmla="*/ 45677 w 128"/>
                <a:gd name="T15" fmla="*/ 23091 h 176"/>
                <a:gd name="T16" fmla="*/ 45677 w 128"/>
                <a:gd name="T17" fmla="*/ 63139 h 176"/>
                <a:gd name="T18" fmla="*/ 32370 w 128"/>
                <a:gd name="T19" fmla="*/ 63139 h 176"/>
                <a:gd name="T20" fmla="*/ 32370 w 128"/>
                <a:gd name="T21" fmla="*/ 25977 h 176"/>
                <a:gd name="T22" fmla="*/ 24817 w 128"/>
                <a:gd name="T23" fmla="*/ 12628 h 176"/>
                <a:gd name="T24" fmla="*/ 15106 w 128"/>
                <a:gd name="T25" fmla="*/ 26699 h 176"/>
                <a:gd name="T26" fmla="*/ 15106 w 128"/>
                <a:gd name="T27" fmla="*/ 63139 h 176"/>
                <a:gd name="T28" fmla="*/ 1798 w 128"/>
                <a:gd name="T29" fmla="*/ 63139 h 176"/>
                <a:gd name="T30" fmla="*/ 1798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90" y="175"/>
                  </a:lnTo>
                  <a:lnTo>
                    <a:pt x="90" y="72"/>
                  </a:lnTo>
                  <a:cubicBezTo>
                    <a:pt x="90" y="45"/>
                    <a:pt x="85" y="35"/>
                    <a:pt x="69" y="35"/>
                  </a:cubicBezTo>
                  <a:cubicBezTo>
                    <a:pt x="48" y="35"/>
                    <a:pt x="42" y="53"/>
                    <a:pt x="42" y="74"/>
                  </a:cubicBezTo>
                  <a:lnTo>
                    <a:pt x="42" y="175"/>
                  </a:lnTo>
                  <a:lnTo>
                    <a:pt x="5" y="175"/>
                  </a:lnTo>
                  <a:lnTo>
                    <a:pt x="5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7" name="Freeform 201">
              <a:extLst>
                <a:ext uri="{FF2B5EF4-FFF2-40B4-BE49-F238E27FC236}">
                  <a16:creationId xmlns:a16="http://schemas.microsoft.com/office/drawing/2014/main" id="{F8256932-EE0B-DDB3-F56E-D2E53F90A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3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8" name="Freeform 202">
              <a:extLst>
                <a:ext uri="{FF2B5EF4-FFF2-40B4-BE49-F238E27FC236}">
                  <a16:creationId xmlns:a16="http://schemas.microsoft.com/office/drawing/2014/main" id="{C3C8D38A-1BCA-950A-4E88-0BE56C728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4543425"/>
              <a:ext cx="74612" cy="63500"/>
            </a:xfrm>
            <a:custGeom>
              <a:avLst/>
              <a:gdLst>
                <a:gd name="T0" fmla="*/ 1076 w 208"/>
                <a:gd name="T1" fmla="*/ 11545 h 176"/>
                <a:gd name="T2" fmla="*/ 1076 w 208"/>
                <a:gd name="T3" fmla="*/ 1082 h 176"/>
                <a:gd name="T4" fmla="*/ 14348 w 208"/>
                <a:gd name="T5" fmla="*/ 1082 h 176"/>
                <a:gd name="T6" fmla="*/ 14348 w 208"/>
                <a:gd name="T7" fmla="*/ 10463 h 176"/>
                <a:gd name="T8" fmla="*/ 14348 w 208"/>
                <a:gd name="T9" fmla="*/ 10463 h 176"/>
                <a:gd name="T10" fmla="*/ 28338 w 208"/>
                <a:gd name="T11" fmla="*/ 0 h 176"/>
                <a:gd name="T12" fmla="*/ 42687 w 208"/>
                <a:gd name="T13" fmla="*/ 9741 h 176"/>
                <a:gd name="T14" fmla="*/ 58111 w 208"/>
                <a:gd name="T15" fmla="*/ 0 h 176"/>
                <a:gd name="T16" fmla="*/ 74253 w 208"/>
                <a:gd name="T17" fmla="*/ 24895 h 176"/>
                <a:gd name="T18" fmla="*/ 74253 w 208"/>
                <a:gd name="T19" fmla="*/ 63139 h 176"/>
                <a:gd name="T20" fmla="*/ 60622 w 208"/>
                <a:gd name="T21" fmla="*/ 63139 h 176"/>
                <a:gd name="T22" fmla="*/ 60622 w 208"/>
                <a:gd name="T23" fmla="*/ 23813 h 176"/>
                <a:gd name="T24" fmla="*/ 53089 w 208"/>
                <a:gd name="T25" fmla="*/ 12628 h 176"/>
                <a:gd name="T26" fmla="*/ 43763 w 208"/>
                <a:gd name="T27" fmla="*/ 25977 h 176"/>
                <a:gd name="T28" fmla="*/ 43763 w 208"/>
                <a:gd name="T29" fmla="*/ 63139 h 176"/>
                <a:gd name="T30" fmla="*/ 30490 w 208"/>
                <a:gd name="T31" fmla="*/ 63139 h 176"/>
                <a:gd name="T32" fmla="*/ 30490 w 208"/>
                <a:gd name="T33" fmla="*/ 23813 h 176"/>
                <a:gd name="T34" fmla="*/ 22958 w 208"/>
                <a:gd name="T35" fmla="*/ 12628 h 176"/>
                <a:gd name="T36" fmla="*/ 13272 w 208"/>
                <a:gd name="T37" fmla="*/ 25977 h 176"/>
                <a:gd name="T38" fmla="*/ 13272 w 208"/>
                <a:gd name="T39" fmla="*/ 63139 h 176"/>
                <a:gd name="T40" fmla="*/ 0 w 208"/>
                <a:gd name="T41" fmla="*/ 63139 h 176"/>
                <a:gd name="T42" fmla="*/ 0 w 208"/>
                <a:gd name="T43" fmla="*/ 11545 h 176"/>
                <a:gd name="T44" fmla="*/ 1076 w 208"/>
                <a:gd name="T45" fmla="*/ 1154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8" h="176">
                  <a:moveTo>
                    <a:pt x="3" y="32"/>
                  </a:moveTo>
                  <a:cubicBezTo>
                    <a:pt x="3" y="19"/>
                    <a:pt x="3" y="11"/>
                    <a:pt x="3" y="3"/>
                  </a:cubicBezTo>
                  <a:lnTo>
                    <a:pt x="40" y="3"/>
                  </a:lnTo>
                  <a:cubicBezTo>
                    <a:pt x="40" y="11"/>
                    <a:pt x="40" y="21"/>
                    <a:pt x="40" y="29"/>
                  </a:cubicBezTo>
                  <a:cubicBezTo>
                    <a:pt x="45" y="16"/>
                    <a:pt x="58" y="0"/>
                    <a:pt x="79" y="0"/>
                  </a:cubicBezTo>
                  <a:cubicBezTo>
                    <a:pt x="106" y="0"/>
                    <a:pt x="114" y="19"/>
                    <a:pt x="119" y="27"/>
                  </a:cubicBezTo>
                  <a:cubicBezTo>
                    <a:pt x="127" y="14"/>
                    <a:pt x="138" y="0"/>
                    <a:pt x="162" y="0"/>
                  </a:cubicBezTo>
                  <a:cubicBezTo>
                    <a:pt x="196" y="0"/>
                    <a:pt x="207" y="27"/>
                    <a:pt x="207" y="69"/>
                  </a:cubicBezTo>
                  <a:lnTo>
                    <a:pt x="207" y="175"/>
                  </a:lnTo>
                  <a:lnTo>
                    <a:pt x="169" y="175"/>
                  </a:lnTo>
                  <a:lnTo>
                    <a:pt x="169" y="66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2" y="53"/>
                    <a:pt x="122" y="72"/>
                  </a:cubicBezTo>
                  <a:lnTo>
                    <a:pt x="122" y="175"/>
                  </a:lnTo>
                  <a:lnTo>
                    <a:pt x="85" y="175"/>
                  </a:lnTo>
                  <a:lnTo>
                    <a:pt x="85" y="66"/>
                  </a:lnTo>
                  <a:cubicBezTo>
                    <a:pt x="85" y="45"/>
                    <a:pt x="79" y="35"/>
                    <a:pt x="64" y="35"/>
                  </a:cubicBezTo>
                  <a:cubicBezTo>
                    <a:pt x="48" y="35"/>
                    <a:pt x="37" y="53"/>
                    <a:pt x="37" y="72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69" name="Freeform 203">
              <a:extLst>
                <a:ext uri="{FF2B5EF4-FFF2-40B4-BE49-F238E27FC236}">
                  <a16:creationId xmlns:a16="http://schemas.microsoft.com/office/drawing/2014/main" id="{FCBDB1BD-0734-1DA7-A588-0865E5FE1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538" y="4543425"/>
              <a:ext cx="46037" cy="65088"/>
            </a:xfrm>
            <a:custGeom>
              <a:avLst/>
              <a:gdLst>
                <a:gd name="T0" fmla="*/ 42825 w 129"/>
                <a:gd name="T1" fmla="*/ 60725 h 179"/>
                <a:gd name="T2" fmla="*/ 26052 w 129"/>
                <a:gd name="T3" fmla="*/ 64724 h 179"/>
                <a:gd name="T4" fmla="*/ 0 w 129"/>
                <a:gd name="T5" fmla="*/ 32726 h 179"/>
                <a:gd name="T6" fmla="*/ 23197 w 129"/>
                <a:gd name="T7" fmla="*/ 0 h 179"/>
                <a:gd name="T8" fmla="*/ 45680 w 129"/>
                <a:gd name="T9" fmla="*/ 33817 h 179"/>
                <a:gd name="T10" fmla="*/ 45680 w 129"/>
                <a:gd name="T11" fmla="*/ 36726 h 179"/>
                <a:gd name="T12" fmla="*/ 13204 w 129"/>
                <a:gd name="T13" fmla="*/ 36726 h 179"/>
                <a:gd name="T14" fmla="*/ 26766 w 129"/>
                <a:gd name="T15" fmla="*/ 54179 h 179"/>
                <a:gd name="T16" fmla="*/ 42111 w 129"/>
                <a:gd name="T17" fmla="*/ 49089 h 179"/>
                <a:gd name="T18" fmla="*/ 42825 w 129"/>
                <a:gd name="T19" fmla="*/ 60725 h 179"/>
                <a:gd name="T20" fmla="*/ 32476 w 129"/>
                <a:gd name="T21" fmla="*/ 26908 h 179"/>
                <a:gd name="T22" fmla="*/ 23197 w 129"/>
                <a:gd name="T23" fmla="*/ 10545 h 179"/>
                <a:gd name="T24" fmla="*/ 13204 w 129"/>
                <a:gd name="T25" fmla="*/ 26908 h 179"/>
                <a:gd name="T26" fmla="*/ 32476 w 129"/>
                <a:gd name="T27" fmla="*/ 26908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" h="179">
                  <a:moveTo>
                    <a:pt x="120" y="167"/>
                  </a:moveTo>
                  <a:cubicBezTo>
                    <a:pt x="113" y="170"/>
                    <a:pt x="97" y="178"/>
                    <a:pt x="73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5" y="0"/>
                  </a:cubicBezTo>
                  <a:cubicBezTo>
                    <a:pt x="99" y="0"/>
                    <a:pt x="128" y="21"/>
                    <a:pt x="128" y="93"/>
                  </a:cubicBezTo>
                  <a:lnTo>
                    <a:pt x="128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5" y="149"/>
                  </a:cubicBezTo>
                  <a:cubicBezTo>
                    <a:pt x="99" y="149"/>
                    <a:pt x="110" y="141"/>
                    <a:pt x="118" y="135"/>
                  </a:cubicBezTo>
                  <a:lnTo>
                    <a:pt x="120" y="167"/>
                  </a:lnTo>
                  <a:close/>
                  <a:moveTo>
                    <a:pt x="91" y="74"/>
                  </a:moveTo>
                  <a:cubicBezTo>
                    <a:pt x="91" y="45"/>
                    <a:pt x="83" y="29"/>
                    <a:pt x="65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1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0" name="Freeform 204">
              <a:extLst>
                <a:ext uri="{FF2B5EF4-FFF2-40B4-BE49-F238E27FC236}">
                  <a16:creationId xmlns:a16="http://schemas.microsoft.com/office/drawing/2014/main" id="{9FDFE85A-3FCA-3C61-648E-71BBB862E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4543425"/>
              <a:ext cx="28575" cy="63500"/>
            </a:xfrm>
            <a:custGeom>
              <a:avLst/>
              <a:gdLst>
                <a:gd name="T0" fmla="*/ 0 w 80"/>
                <a:gd name="T1" fmla="*/ 1082 h 176"/>
                <a:gd name="T2" fmla="*/ 12144 w 80"/>
                <a:gd name="T3" fmla="*/ 1082 h 176"/>
                <a:gd name="T4" fmla="*/ 12144 w 80"/>
                <a:gd name="T5" fmla="*/ 12628 h 176"/>
                <a:gd name="T6" fmla="*/ 26432 w 80"/>
                <a:gd name="T7" fmla="*/ 0 h 176"/>
                <a:gd name="T8" fmla="*/ 28218 w 80"/>
                <a:gd name="T9" fmla="*/ 0 h 176"/>
                <a:gd name="T10" fmla="*/ 28218 w 80"/>
                <a:gd name="T11" fmla="*/ 14432 h 176"/>
                <a:gd name="T12" fmla="*/ 24289 w 80"/>
                <a:gd name="T13" fmla="*/ 13349 h 176"/>
                <a:gd name="T14" fmla="*/ 13216 w 80"/>
                <a:gd name="T15" fmla="*/ 28864 h 176"/>
                <a:gd name="T16" fmla="*/ 13216 w 80"/>
                <a:gd name="T17" fmla="*/ 63139 h 176"/>
                <a:gd name="T18" fmla="*/ 0 w 80"/>
                <a:gd name="T19" fmla="*/ 63139 h 176"/>
                <a:gd name="T20" fmla="*/ 0 w 80"/>
                <a:gd name="T21" fmla="*/ 11545 h 176"/>
                <a:gd name="T22" fmla="*/ 0 w 80"/>
                <a:gd name="T23" fmla="*/ 1082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176">
                  <a:moveTo>
                    <a:pt x="0" y="3"/>
                  </a:moveTo>
                  <a:lnTo>
                    <a:pt x="34" y="3"/>
                  </a:lnTo>
                  <a:lnTo>
                    <a:pt x="34" y="35"/>
                  </a:lnTo>
                  <a:cubicBezTo>
                    <a:pt x="39" y="21"/>
                    <a:pt x="50" y="0"/>
                    <a:pt x="74" y="0"/>
                  </a:cubicBezTo>
                  <a:lnTo>
                    <a:pt x="79" y="0"/>
                  </a:lnTo>
                  <a:lnTo>
                    <a:pt x="79" y="40"/>
                  </a:lnTo>
                  <a:cubicBezTo>
                    <a:pt x="76" y="40"/>
                    <a:pt x="71" y="37"/>
                    <a:pt x="68" y="37"/>
                  </a:cubicBezTo>
                  <a:cubicBezTo>
                    <a:pt x="53" y="37"/>
                    <a:pt x="37" y="48"/>
                    <a:pt x="37" y="80"/>
                  </a:cubicBezTo>
                  <a:lnTo>
                    <a:pt x="37" y="175"/>
                  </a:lnTo>
                  <a:lnTo>
                    <a:pt x="0" y="175"/>
                  </a:lnTo>
                  <a:lnTo>
                    <a:pt x="0" y="32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1" name="Freeform 205">
              <a:extLst>
                <a:ext uri="{FF2B5EF4-FFF2-40B4-BE49-F238E27FC236}">
                  <a16:creationId xmlns:a16="http://schemas.microsoft.com/office/drawing/2014/main" id="{F1DF922F-B0ED-FB30-F116-9250DA3EF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4519613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13939 w 41"/>
                <a:gd name="T3" fmla="*/ 0 h 245"/>
                <a:gd name="T4" fmla="*/ 13939 w 41"/>
                <a:gd name="T5" fmla="*/ 14514 h 245"/>
                <a:gd name="T6" fmla="*/ 0 w 41"/>
                <a:gd name="T7" fmla="*/ 14514 h 245"/>
                <a:gd name="T8" fmla="*/ 0 w 41"/>
                <a:gd name="T9" fmla="*/ 0 h 245"/>
                <a:gd name="T10" fmla="*/ 0 w 41"/>
                <a:gd name="T11" fmla="*/ 26126 h 245"/>
                <a:gd name="T12" fmla="*/ 12893 w 41"/>
                <a:gd name="T13" fmla="*/ 26126 h 245"/>
                <a:gd name="T14" fmla="*/ 12893 w 41"/>
                <a:gd name="T15" fmla="*/ 88537 h 245"/>
                <a:gd name="T16" fmla="*/ 0 w 41"/>
                <a:gd name="T17" fmla="*/ 88537 h 245"/>
                <a:gd name="T18" fmla="*/ 0 w 41"/>
                <a:gd name="T19" fmla="*/ 26126 h 2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37" y="72"/>
                  </a:lnTo>
                  <a:lnTo>
                    <a:pt x="37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2" name="Freeform 206">
              <a:extLst>
                <a:ext uri="{FF2B5EF4-FFF2-40B4-BE49-F238E27FC236}">
                  <a16:creationId xmlns:a16="http://schemas.microsoft.com/office/drawing/2014/main" id="{7F94AD5D-7584-7CBF-31B5-751E0DFB8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188" y="4545013"/>
              <a:ext cx="39687" cy="63500"/>
            </a:xfrm>
            <a:custGeom>
              <a:avLst/>
              <a:gdLst>
                <a:gd name="T0" fmla="*/ 39333 w 112"/>
                <a:gd name="T1" fmla="*/ 60289 h 178"/>
                <a:gd name="T2" fmla="*/ 26222 w 112"/>
                <a:gd name="T3" fmla="*/ 63143 h 178"/>
                <a:gd name="T4" fmla="*/ 0 w 112"/>
                <a:gd name="T5" fmla="*/ 32107 h 178"/>
                <a:gd name="T6" fmla="*/ 26930 w 112"/>
                <a:gd name="T7" fmla="*/ 0 h 178"/>
                <a:gd name="T8" fmla="*/ 39333 w 112"/>
                <a:gd name="T9" fmla="*/ 2854 h 178"/>
                <a:gd name="T10" fmla="*/ 38270 w 112"/>
                <a:gd name="T11" fmla="*/ 13199 h 178"/>
                <a:gd name="T12" fmla="*/ 29057 w 112"/>
                <a:gd name="T13" fmla="*/ 10346 h 178"/>
                <a:gd name="T14" fmla="*/ 13820 w 112"/>
                <a:gd name="T15" fmla="*/ 31037 h 178"/>
                <a:gd name="T16" fmla="*/ 29057 w 112"/>
                <a:gd name="T17" fmla="*/ 51014 h 178"/>
                <a:gd name="T18" fmla="*/ 38270 w 112"/>
                <a:gd name="T19" fmla="*/ 48160 h 178"/>
                <a:gd name="T20" fmla="*/ 39333 w 112"/>
                <a:gd name="T21" fmla="*/ 60289 h 1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178">
                  <a:moveTo>
                    <a:pt x="111" y="169"/>
                  </a:moveTo>
                  <a:cubicBezTo>
                    <a:pt x="103" y="172"/>
                    <a:pt x="90" y="177"/>
                    <a:pt x="74" y="177"/>
                  </a:cubicBezTo>
                  <a:cubicBezTo>
                    <a:pt x="21" y="177"/>
                    <a:pt x="0" y="138"/>
                    <a:pt x="0" y="90"/>
                  </a:cubicBezTo>
                  <a:cubicBezTo>
                    <a:pt x="0" y="40"/>
                    <a:pt x="23" y="0"/>
                    <a:pt x="76" y="0"/>
                  </a:cubicBezTo>
                  <a:cubicBezTo>
                    <a:pt x="90" y="0"/>
                    <a:pt x="103" y="5"/>
                    <a:pt x="111" y="8"/>
                  </a:cubicBezTo>
                  <a:lnTo>
                    <a:pt x="108" y="37"/>
                  </a:lnTo>
                  <a:cubicBezTo>
                    <a:pt x="100" y="34"/>
                    <a:pt x="92" y="29"/>
                    <a:pt x="82" y="29"/>
                  </a:cubicBezTo>
                  <a:cubicBezTo>
                    <a:pt x="53" y="29"/>
                    <a:pt x="39" y="50"/>
                    <a:pt x="39" y="87"/>
                  </a:cubicBezTo>
                  <a:cubicBezTo>
                    <a:pt x="39" y="119"/>
                    <a:pt x="53" y="143"/>
                    <a:pt x="82" y="143"/>
                  </a:cubicBezTo>
                  <a:cubicBezTo>
                    <a:pt x="90" y="143"/>
                    <a:pt x="103" y="138"/>
                    <a:pt x="108" y="135"/>
                  </a:cubicBezTo>
                  <a:lnTo>
                    <a:pt x="111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3" name="Freeform 207">
              <a:extLst>
                <a:ext uri="{FF2B5EF4-FFF2-40B4-BE49-F238E27FC236}">
                  <a16:creationId xmlns:a16="http://schemas.microsoft.com/office/drawing/2014/main" id="{A64F4CD2-5C8E-5931-F2A4-01F92E952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4543425"/>
              <a:ext cx="47625" cy="63500"/>
            </a:xfrm>
            <a:custGeom>
              <a:avLst/>
              <a:gdLst>
                <a:gd name="T0" fmla="*/ 5817 w 131"/>
                <a:gd name="T1" fmla="*/ 5051 h 176"/>
                <a:gd name="T2" fmla="*/ 23994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537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2009 h 176"/>
                <a:gd name="T24" fmla="*/ 23267 w 131"/>
                <a:gd name="T25" fmla="*/ 10463 h 176"/>
                <a:gd name="T26" fmla="*/ 7635 w 131"/>
                <a:gd name="T27" fmla="*/ 16236 h 176"/>
                <a:gd name="T28" fmla="*/ 5817 w 131"/>
                <a:gd name="T29" fmla="*/ 5051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21" y="45"/>
                  </a:cubicBezTo>
                  <a:lnTo>
                    <a:pt x="16" y="14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4" name="Freeform 208">
              <a:extLst>
                <a:ext uri="{FF2B5EF4-FFF2-40B4-BE49-F238E27FC236}">
                  <a16:creationId xmlns:a16="http://schemas.microsoft.com/office/drawing/2014/main" id="{BCF3BF00-3967-45D3-E54C-B385CD92A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75" y="4543425"/>
              <a:ext cx="46038" cy="63500"/>
            </a:xfrm>
            <a:custGeom>
              <a:avLst/>
              <a:gdLst>
                <a:gd name="T0" fmla="*/ 0 w 128"/>
                <a:gd name="T1" fmla="*/ 11545 h 176"/>
                <a:gd name="T2" fmla="*/ 0 w 128"/>
                <a:gd name="T3" fmla="*/ 1082 h 176"/>
                <a:gd name="T4" fmla="*/ 13308 w 128"/>
                <a:gd name="T5" fmla="*/ 1082 h 176"/>
                <a:gd name="T6" fmla="*/ 13308 w 128"/>
                <a:gd name="T7" fmla="*/ 10463 h 176"/>
                <a:gd name="T8" fmla="*/ 13308 w 128"/>
                <a:gd name="T9" fmla="*/ 10463 h 176"/>
                <a:gd name="T10" fmla="*/ 13308 w 128"/>
                <a:gd name="T11" fmla="*/ 10463 h 176"/>
                <a:gd name="T12" fmla="*/ 28414 w 128"/>
                <a:gd name="T13" fmla="*/ 0 h 176"/>
                <a:gd name="T14" fmla="*/ 45678 w 128"/>
                <a:gd name="T15" fmla="*/ 23091 h 176"/>
                <a:gd name="T16" fmla="*/ 45678 w 128"/>
                <a:gd name="T17" fmla="*/ 63139 h 176"/>
                <a:gd name="T18" fmla="*/ 31291 w 128"/>
                <a:gd name="T19" fmla="*/ 63139 h 176"/>
                <a:gd name="T20" fmla="*/ 31291 w 128"/>
                <a:gd name="T21" fmla="*/ 25977 h 176"/>
                <a:gd name="T22" fmla="*/ 23738 w 128"/>
                <a:gd name="T23" fmla="*/ 12628 h 176"/>
                <a:gd name="T24" fmla="*/ 14027 w 128"/>
                <a:gd name="T25" fmla="*/ 26699 h 176"/>
                <a:gd name="T26" fmla="*/ 14027 w 128"/>
                <a:gd name="T27" fmla="*/ 63139 h 176"/>
                <a:gd name="T28" fmla="*/ 719 w 128"/>
                <a:gd name="T29" fmla="*/ 63139 h 176"/>
                <a:gd name="T30" fmla="*/ 719 w 128"/>
                <a:gd name="T31" fmla="*/ 11545 h 176"/>
                <a:gd name="T32" fmla="*/ 0 w 128"/>
                <a:gd name="T33" fmla="*/ 11545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2" y="175"/>
                  </a:lnTo>
                  <a:lnTo>
                    <a:pt x="2" y="32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5" name="Freeform 209">
              <a:extLst>
                <a:ext uri="{FF2B5EF4-FFF2-40B4-BE49-F238E27FC236}">
                  <a16:creationId xmlns:a16="http://schemas.microsoft.com/office/drawing/2014/main" id="{60E15792-17B1-5438-8569-6F191200B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4543425"/>
              <a:ext cx="46038" cy="63500"/>
            </a:xfrm>
            <a:custGeom>
              <a:avLst/>
              <a:gdLst>
                <a:gd name="T0" fmla="*/ 5312 w 130"/>
                <a:gd name="T1" fmla="*/ 5051 h 176"/>
                <a:gd name="T2" fmla="*/ 23373 w 130"/>
                <a:gd name="T3" fmla="*/ 0 h 176"/>
                <a:gd name="T4" fmla="*/ 44976 w 130"/>
                <a:gd name="T5" fmla="*/ 24895 h 176"/>
                <a:gd name="T6" fmla="*/ 44976 w 130"/>
                <a:gd name="T7" fmla="*/ 51594 h 176"/>
                <a:gd name="T8" fmla="*/ 45684 w 130"/>
                <a:gd name="T9" fmla="*/ 62057 h 176"/>
                <a:gd name="T10" fmla="*/ 33643 w 130"/>
                <a:gd name="T11" fmla="*/ 62057 h 176"/>
                <a:gd name="T12" fmla="*/ 32581 w 130"/>
                <a:gd name="T13" fmla="*/ 53759 h 176"/>
                <a:gd name="T14" fmla="*/ 16645 w 130"/>
                <a:gd name="T15" fmla="*/ 63139 h 176"/>
                <a:gd name="T16" fmla="*/ 0 w 130"/>
                <a:gd name="T17" fmla="*/ 45099 h 176"/>
                <a:gd name="T18" fmla="*/ 29748 w 130"/>
                <a:gd name="T19" fmla="*/ 23813 h 176"/>
                <a:gd name="T20" fmla="*/ 32581 w 130"/>
                <a:gd name="T21" fmla="*/ 23813 h 176"/>
                <a:gd name="T22" fmla="*/ 32581 w 130"/>
                <a:gd name="T23" fmla="*/ 22009 h 176"/>
                <a:gd name="T24" fmla="*/ 22311 w 130"/>
                <a:gd name="T25" fmla="*/ 10463 h 176"/>
                <a:gd name="T26" fmla="*/ 7437 w 130"/>
                <a:gd name="T27" fmla="*/ 16236 h 176"/>
                <a:gd name="T28" fmla="*/ 5312 w 130"/>
                <a:gd name="T29" fmla="*/ 5051 h 176"/>
                <a:gd name="T30" fmla="*/ 30810 w 130"/>
                <a:gd name="T31" fmla="*/ 32472 h 176"/>
                <a:gd name="T32" fmla="*/ 12041 w 130"/>
                <a:gd name="T33" fmla="*/ 44017 h 176"/>
                <a:gd name="T34" fmla="*/ 20540 w 130"/>
                <a:gd name="T35" fmla="*/ 53759 h 176"/>
                <a:gd name="T36" fmla="*/ 31872 w 130"/>
                <a:gd name="T37" fmla="*/ 35358 h 176"/>
                <a:gd name="T38" fmla="*/ 31872 w 130"/>
                <a:gd name="T39" fmla="*/ 32472 h 176"/>
                <a:gd name="T40" fmla="*/ 30810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5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7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21" y="45"/>
                  </a:cubicBezTo>
                  <a:lnTo>
                    <a:pt x="15" y="14"/>
                  </a:lnTo>
                  <a:close/>
                  <a:moveTo>
                    <a:pt x="87" y="90"/>
                  </a:moveTo>
                  <a:cubicBezTo>
                    <a:pt x="55" y="90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0"/>
                  </a:lnTo>
                  <a:lnTo>
                    <a:pt x="87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6" name="Freeform 210">
              <a:extLst>
                <a:ext uri="{FF2B5EF4-FFF2-40B4-BE49-F238E27FC236}">
                  <a16:creationId xmlns:a16="http://schemas.microsoft.com/office/drawing/2014/main" id="{4D805986-6283-4053-7141-E5838ECD4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325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19902 w 136"/>
                <a:gd name="T9" fmla="*/ 91715 h 256"/>
                <a:gd name="T10" fmla="*/ 0 w 136"/>
                <a:gd name="T11" fmla="*/ 60065 h 256"/>
                <a:gd name="T12" fmla="*/ 19902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3883 w 136"/>
                <a:gd name="T23" fmla="*/ 81285 h 256"/>
                <a:gd name="T24" fmla="*/ 34377 w 136"/>
                <a:gd name="T25" fmla="*/ 60065 h 256"/>
                <a:gd name="T26" fmla="*/ 23883 w 136"/>
                <a:gd name="T27" fmla="*/ 39204 h 256"/>
                <a:gd name="T28" fmla="*/ 13389 w 136"/>
                <a:gd name="T29" fmla="*/ 59345 h 256"/>
                <a:gd name="T30" fmla="*/ 23883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2" y="241"/>
                    <a:pt x="79" y="255"/>
                    <a:pt x="55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5" y="77"/>
                  </a:cubicBezTo>
                  <a:cubicBezTo>
                    <a:pt x="79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6" y="226"/>
                  </a:moveTo>
                  <a:cubicBezTo>
                    <a:pt x="90" y="226"/>
                    <a:pt x="95" y="199"/>
                    <a:pt x="95" y="167"/>
                  </a:cubicBezTo>
                  <a:cubicBezTo>
                    <a:pt x="95" y="133"/>
                    <a:pt x="87" y="109"/>
                    <a:pt x="66" y="109"/>
                  </a:cubicBezTo>
                  <a:cubicBezTo>
                    <a:pt x="45" y="109"/>
                    <a:pt x="37" y="130"/>
                    <a:pt x="37" y="165"/>
                  </a:cubicBezTo>
                  <a:cubicBezTo>
                    <a:pt x="39" y="204"/>
                    <a:pt x="45" y="226"/>
                    <a:pt x="66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7" name="Freeform 211">
              <a:extLst>
                <a:ext uri="{FF2B5EF4-FFF2-40B4-BE49-F238E27FC236}">
                  <a16:creationId xmlns:a16="http://schemas.microsoft.com/office/drawing/2014/main" id="{04661AC6-9BC9-4D53-8F29-6BECA03E4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649788"/>
              <a:ext cx="47625" cy="65087"/>
            </a:xfrm>
            <a:custGeom>
              <a:avLst/>
              <a:gdLst>
                <a:gd name="T0" fmla="*/ 44353 w 131"/>
                <a:gd name="T1" fmla="*/ 60724 h 179"/>
                <a:gd name="T2" fmla="*/ 26903 w 131"/>
                <a:gd name="T3" fmla="*/ 64723 h 179"/>
                <a:gd name="T4" fmla="*/ 0 w 131"/>
                <a:gd name="T5" fmla="*/ 32725 h 179"/>
                <a:gd name="T6" fmla="*/ 23994 w 131"/>
                <a:gd name="T7" fmla="*/ 0 h 179"/>
                <a:gd name="T8" fmla="*/ 47261 w 131"/>
                <a:gd name="T9" fmla="*/ 33816 h 179"/>
                <a:gd name="T10" fmla="*/ 47261 w 131"/>
                <a:gd name="T11" fmla="*/ 36725 h 179"/>
                <a:gd name="T12" fmla="*/ 13451 w 131"/>
                <a:gd name="T13" fmla="*/ 36725 h 179"/>
                <a:gd name="T14" fmla="*/ 27993 w 131"/>
                <a:gd name="T15" fmla="*/ 54179 h 179"/>
                <a:gd name="T16" fmla="*/ 43262 w 131"/>
                <a:gd name="T17" fmla="*/ 49088 h 179"/>
                <a:gd name="T18" fmla="*/ 44353 w 131"/>
                <a:gd name="T19" fmla="*/ 60724 h 179"/>
                <a:gd name="T20" fmla="*/ 33447 w 131"/>
                <a:gd name="T21" fmla="*/ 26907 h 179"/>
                <a:gd name="T22" fmla="*/ 23994 w 131"/>
                <a:gd name="T23" fmla="*/ 10545 h 179"/>
                <a:gd name="T24" fmla="*/ 13451 w 131"/>
                <a:gd name="T25" fmla="*/ 26907 h 179"/>
                <a:gd name="T26" fmla="*/ 33447 w 131"/>
                <a:gd name="T27" fmla="*/ 26907 h 17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4" y="178"/>
                    <a:pt x="0" y="138"/>
                    <a:pt x="0" y="90"/>
                  </a:cubicBezTo>
                  <a:cubicBezTo>
                    <a:pt x="0" y="40"/>
                    <a:pt x="24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7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2" y="74"/>
                  </a:moveTo>
                  <a:cubicBezTo>
                    <a:pt x="92" y="45"/>
                    <a:pt x="85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2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8" name="Freeform 212">
              <a:extLst>
                <a:ext uri="{FF2B5EF4-FFF2-40B4-BE49-F238E27FC236}">
                  <a16:creationId xmlns:a16="http://schemas.microsoft.com/office/drawing/2014/main" id="{DB8E55C2-2EC4-9C20-7931-AB629F05D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4622800"/>
              <a:ext cx="14287" cy="90488"/>
            </a:xfrm>
            <a:custGeom>
              <a:avLst/>
              <a:gdLst>
                <a:gd name="T0" fmla="*/ 0 w 38"/>
                <a:gd name="T1" fmla="*/ 0 h 253"/>
                <a:gd name="T2" fmla="*/ 13911 w 38"/>
                <a:gd name="T3" fmla="*/ 0 h 253"/>
                <a:gd name="T4" fmla="*/ 13911 w 38"/>
                <a:gd name="T5" fmla="*/ 90130 h 253"/>
                <a:gd name="T6" fmla="*/ 0 w 38"/>
                <a:gd name="T7" fmla="*/ 90130 h 253"/>
                <a:gd name="T8" fmla="*/ 0 w 38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53">
                  <a:moveTo>
                    <a:pt x="0" y="0"/>
                  </a:moveTo>
                  <a:lnTo>
                    <a:pt x="37" y="0"/>
                  </a:lnTo>
                  <a:lnTo>
                    <a:pt x="37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79" name="Freeform 213">
              <a:extLst>
                <a:ext uri="{FF2B5EF4-FFF2-40B4-BE49-F238E27FC236}">
                  <a16:creationId xmlns:a16="http://schemas.microsoft.com/office/drawing/2014/main" id="{566BB787-41C9-39A4-D1D5-03BDFE6A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4649788"/>
              <a:ext cx="47625" cy="63500"/>
            </a:xfrm>
            <a:custGeom>
              <a:avLst/>
              <a:gdLst>
                <a:gd name="T0" fmla="*/ 5817 w 131"/>
                <a:gd name="T1" fmla="*/ 4690 h 176"/>
                <a:gd name="T2" fmla="*/ 24358 w 131"/>
                <a:gd name="T3" fmla="*/ 0 h 176"/>
                <a:gd name="T4" fmla="*/ 46171 w 131"/>
                <a:gd name="T5" fmla="*/ 24895 h 176"/>
                <a:gd name="T6" fmla="*/ 46171 w 131"/>
                <a:gd name="T7" fmla="*/ 51594 h 176"/>
                <a:gd name="T8" fmla="*/ 47261 w 131"/>
                <a:gd name="T9" fmla="*/ 62057 h 176"/>
                <a:gd name="T10" fmla="*/ 34901 w 131"/>
                <a:gd name="T11" fmla="*/ 62057 h 176"/>
                <a:gd name="T12" fmla="*/ 33810 w 131"/>
                <a:gd name="T13" fmla="*/ 53759 h 176"/>
                <a:gd name="T14" fmla="*/ 17450 w 131"/>
                <a:gd name="T15" fmla="*/ 63139 h 176"/>
                <a:gd name="T16" fmla="*/ 0 w 131"/>
                <a:gd name="T17" fmla="*/ 45099 h 176"/>
                <a:gd name="T18" fmla="*/ 30902 w 131"/>
                <a:gd name="T19" fmla="*/ 23813 h 176"/>
                <a:gd name="T20" fmla="*/ 33810 w 131"/>
                <a:gd name="T21" fmla="*/ 23813 h 176"/>
                <a:gd name="T22" fmla="*/ 33810 w 131"/>
                <a:gd name="T23" fmla="*/ 23091 h 176"/>
                <a:gd name="T24" fmla="*/ 23267 w 131"/>
                <a:gd name="T25" fmla="*/ 11545 h 176"/>
                <a:gd name="T26" fmla="*/ 7998 w 131"/>
                <a:gd name="T27" fmla="*/ 17318 h 176"/>
                <a:gd name="T28" fmla="*/ 5817 w 131"/>
                <a:gd name="T29" fmla="*/ 4690 h 176"/>
                <a:gd name="T30" fmla="*/ 32719 w 131"/>
                <a:gd name="T31" fmla="*/ 32472 h 176"/>
                <a:gd name="T32" fmla="*/ 13451 w 131"/>
                <a:gd name="T33" fmla="*/ 44017 h 176"/>
                <a:gd name="T34" fmla="*/ 22177 w 131"/>
                <a:gd name="T35" fmla="*/ 53759 h 176"/>
                <a:gd name="T36" fmla="*/ 33810 w 131"/>
                <a:gd name="T37" fmla="*/ 35358 h 176"/>
                <a:gd name="T38" fmla="*/ 33810 w 131"/>
                <a:gd name="T39" fmla="*/ 32472 h 176"/>
                <a:gd name="T40" fmla="*/ 32719 w 131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1" h="176">
                  <a:moveTo>
                    <a:pt x="16" y="13"/>
                  </a:moveTo>
                  <a:cubicBezTo>
                    <a:pt x="27" y="8"/>
                    <a:pt x="43" y="0"/>
                    <a:pt x="67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2"/>
                  </a:cubicBezTo>
                  <a:lnTo>
                    <a:pt x="96" y="172"/>
                  </a:lnTo>
                  <a:cubicBezTo>
                    <a:pt x="93" y="164"/>
                    <a:pt x="93" y="156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5" y="66"/>
                  </a:cubicBezTo>
                  <a:lnTo>
                    <a:pt x="93" y="66"/>
                  </a:lnTo>
                  <a:lnTo>
                    <a:pt x="93" y="64"/>
                  </a:lnTo>
                  <a:cubicBezTo>
                    <a:pt x="93" y="48"/>
                    <a:pt x="85" y="32"/>
                    <a:pt x="64" y="32"/>
                  </a:cubicBezTo>
                  <a:cubicBezTo>
                    <a:pt x="45" y="32"/>
                    <a:pt x="27" y="43"/>
                    <a:pt x="22" y="48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9" y="90"/>
                    <a:pt x="37" y="98"/>
                    <a:pt x="37" y="122"/>
                  </a:cubicBezTo>
                  <a:cubicBezTo>
                    <a:pt x="37" y="138"/>
                    <a:pt x="48" y="149"/>
                    <a:pt x="61" y="149"/>
                  </a:cubicBezTo>
                  <a:cubicBezTo>
                    <a:pt x="85" y="149"/>
                    <a:pt x="93" y="130"/>
                    <a:pt x="93" y="98"/>
                  </a:cubicBezTo>
                  <a:lnTo>
                    <a:pt x="93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0" name="Freeform 214">
              <a:extLst>
                <a:ext uri="{FF2B5EF4-FFF2-40B4-BE49-F238E27FC236}">
                  <a16:creationId xmlns:a16="http://schemas.microsoft.com/office/drawing/2014/main" id="{A3990F85-4183-3A60-308E-2BF3D6B7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4627563"/>
              <a:ext cx="46037" cy="87312"/>
            </a:xfrm>
            <a:custGeom>
              <a:avLst/>
              <a:gdLst>
                <a:gd name="T0" fmla="*/ 2877 w 128"/>
                <a:gd name="T1" fmla="*/ 69633 h 242"/>
                <a:gd name="T2" fmla="*/ 19062 w 128"/>
                <a:gd name="T3" fmla="*/ 74323 h 242"/>
                <a:gd name="T4" fmla="*/ 30571 w 128"/>
                <a:gd name="T5" fmla="*/ 62056 h 242"/>
                <a:gd name="T6" fmla="*/ 20141 w 128"/>
                <a:gd name="T7" fmla="*/ 49429 h 242"/>
                <a:gd name="T8" fmla="*/ 12229 w 128"/>
                <a:gd name="T9" fmla="*/ 44738 h 242"/>
                <a:gd name="T10" fmla="*/ 0 w 128"/>
                <a:gd name="T11" fmla="*/ 22730 h 242"/>
                <a:gd name="T12" fmla="*/ 24817 w 128"/>
                <a:gd name="T13" fmla="*/ 0 h 242"/>
                <a:gd name="T14" fmla="*/ 41002 w 128"/>
                <a:gd name="T15" fmla="*/ 2886 h 242"/>
                <a:gd name="T16" fmla="*/ 39923 w 128"/>
                <a:gd name="T17" fmla="*/ 16236 h 242"/>
                <a:gd name="T18" fmla="*/ 25536 w 128"/>
                <a:gd name="T19" fmla="*/ 12267 h 242"/>
                <a:gd name="T20" fmla="*/ 15106 w 128"/>
                <a:gd name="T21" fmla="*/ 22008 h 242"/>
                <a:gd name="T22" fmla="*/ 23738 w 128"/>
                <a:gd name="T23" fmla="*/ 33193 h 242"/>
                <a:gd name="T24" fmla="*/ 32370 w 128"/>
                <a:gd name="T25" fmla="*/ 38244 h 242"/>
                <a:gd name="T26" fmla="*/ 45677 w 128"/>
                <a:gd name="T27" fmla="*/ 60974 h 242"/>
                <a:gd name="T28" fmla="*/ 20141 w 128"/>
                <a:gd name="T29" fmla="*/ 86951 h 242"/>
                <a:gd name="T30" fmla="*/ 1798 w 128"/>
                <a:gd name="T31" fmla="*/ 82982 h 242"/>
                <a:gd name="T32" fmla="*/ 2877 w 128"/>
                <a:gd name="T33" fmla="*/ 69633 h 2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8" h="242">
                  <a:moveTo>
                    <a:pt x="8" y="193"/>
                  </a:moveTo>
                  <a:cubicBezTo>
                    <a:pt x="16" y="198"/>
                    <a:pt x="32" y="206"/>
                    <a:pt x="53" y="206"/>
                  </a:cubicBezTo>
                  <a:cubicBezTo>
                    <a:pt x="71" y="206"/>
                    <a:pt x="85" y="196"/>
                    <a:pt x="85" y="172"/>
                  </a:cubicBezTo>
                  <a:cubicBezTo>
                    <a:pt x="85" y="156"/>
                    <a:pt x="77" y="148"/>
                    <a:pt x="56" y="137"/>
                  </a:cubicBezTo>
                  <a:lnTo>
                    <a:pt x="34" y="124"/>
                  </a:lnTo>
                  <a:cubicBezTo>
                    <a:pt x="13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4" y="8"/>
                  </a:cubicBezTo>
                  <a:lnTo>
                    <a:pt x="111" y="45"/>
                  </a:lnTo>
                  <a:cubicBezTo>
                    <a:pt x="101" y="39"/>
                    <a:pt x="89" y="34"/>
                    <a:pt x="71" y="34"/>
                  </a:cubicBezTo>
                  <a:cubicBezTo>
                    <a:pt x="52" y="34"/>
                    <a:pt x="42" y="45"/>
                    <a:pt x="42" y="61"/>
                  </a:cubicBezTo>
                  <a:cubicBezTo>
                    <a:pt x="42" y="79"/>
                    <a:pt x="53" y="84"/>
                    <a:pt x="66" y="92"/>
                  </a:cubicBezTo>
                  <a:lnTo>
                    <a:pt x="90" y="106"/>
                  </a:lnTo>
                  <a:cubicBezTo>
                    <a:pt x="117" y="121"/>
                    <a:pt x="127" y="135"/>
                    <a:pt x="127" y="169"/>
                  </a:cubicBezTo>
                  <a:cubicBezTo>
                    <a:pt x="127" y="217"/>
                    <a:pt x="95" y="241"/>
                    <a:pt x="56" y="241"/>
                  </a:cubicBezTo>
                  <a:cubicBezTo>
                    <a:pt x="34" y="241"/>
                    <a:pt x="19" y="238"/>
                    <a:pt x="5" y="230"/>
                  </a:cubicBezTo>
                  <a:lnTo>
                    <a:pt x="8" y="19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1" name="Freeform 215">
              <a:extLst>
                <a:ext uri="{FF2B5EF4-FFF2-40B4-BE49-F238E27FC236}">
                  <a16:creationId xmlns:a16="http://schemas.microsoft.com/office/drawing/2014/main" id="{909683E5-5D48-5893-2E6B-9A13F953D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713" y="4649788"/>
              <a:ext cx="46037" cy="63500"/>
            </a:xfrm>
            <a:custGeom>
              <a:avLst/>
              <a:gdLst>
                <a:gd name="T0" fmla="*/ 5666 w 130"/>
                <a:gd name="T1" fmla="*/ 4690 h 176"/>
                <a:gd name="T2" fmla="*/ 23019 w 130"/>
                <a:gd name="T3" fmla="*/ 0 h 176"/>
                <a:gd name="T4" fmla="*/ 44620 w 130"/>
                <a:gd name="T5" fmla="*/ 24895 h 176"/>
                <a:gd name="T6" fmla="*/ 44620 w 130"/>
                <a:gd name="T7" fmla="*/ 51594 h 176"/>
                <a:gd name="T8" fmla="*/ 45683 w 130"/>
                <a:gd name="T9" fmla="*/ 62057 h 176"/>
                <a:gd name="T10" fmla="*/ 33642 w 130"/>
                <a:gd name="T11" fmla="*/ 62057 h 176"/>
                <a:gd name="T12" fmla="*/ 32580 w 130"/>
                <a:gd name="T13" fmla="*/ 53759 h 176"/>
                <a:gd name="T14" fmla="*/ 16644 w 130"/>
                <a:gd name="T15" fmla="*/ 63139 h 176"/>
                <a:gd name="T16" fmla="*/ 0 w 130"/>
                <a:gd name="T17" fmla="*/ 45099 h 176"/>
                <a:gd name="T18" fmla="*/ 29747 w 130"/>
                <a:gd name="T19" fmla="*/ 23813 h 176"/>
                <a:gd name="T20" fmla="*/ 32580 w 130"/>
                <a:gd name="T21" fmla="*/ 23813 h 176"/>
                <a:gd name="T22" fmla="*/ 32580 w 130"/>
                <a:gd name="T23" fmla="*/ 23091 h 176"/>
                <a:gd name="T24" fmla="*/ 22310 w 130"/>
                <a:gd name="T25" fmla="*/ 11545 h 176"/>
                <a:gd name="T26" fmla="*/ 7437 w 130"/>
                <a:gd name="T27" fmla="*/ 17318 h 176"/>
                <a:gd name="T28" fmla="*/ 5666 w 130"/>
                <a:gd name="T29" fmla="*/ 4690 h 176"/>
                <a:gd name="T30" fmla="*/ 31518 w 130"/>
                <a:gd name="T31" fmla="*/ 32472 h 176"/>
                <a:gd name="T32" fmla="*/ 13103 w 130"/>
                <a:gd name="T33" fmla="*/ 44017 h 176"/>
                <a:gd name="T34" fmla="*/ 21248 w 130"/>
                <a:gd name="T35" fmla="*/ 53759 h 176"/>
                <a:gd name="T36" fmla="*/ 32580 w 130"/>
                <a:gd name="T37" fmla="*/ 35358 h 176"/>
                <a:gd name="T38" fmla="*/ 32580 w 130"/>
                <a:gd name="T39" fmla="*/ 32472 h 176"/>
                <a:gd name="T40" fmla="*/ 31518 w 130"/>
                <a:gd name="T41" fmla="*/ 32472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7" y="8"/>
                    <a:pt x="42" y="0"/>
                    <a:pt x="65" y="0"/>
                  </a:cubicBezTo>
                  <a:cubicBezTo>
                    <a:pt x="116" y="0"/>
                    <a:pt x="126" y="27"/>
                    <a:pt x="126" y="69"/>
                  </a:cubicBezTo>
                  <a:lnTo>
                    <a:pt x="126" y="143"/>
                  </a:lnTo>
                  <a:cubicBezTo>
                    <a:pt x="126" y="156"/>
                    <a:pt x="126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1" y="162"/>
                    <a:pt x="71" y="175"/>
                    <a:pt x="47" y="175"/>
                  </a:cubicBezTo>
                  <a:cubicBezTo>
                    <a:pt x="24" y="175"/>
                    <a:pt x="0" y="156"/>
                    <a:pt x="0" y="125"/>
                  </a:cubicBezTo>
                  <a:cubicBezTo>
                    <a:pt x="0" y="77"/>
                    <a:pt x="35" y="66"/>
                    <a:pt x="84" y="66"/>
                  </a:cubicBezTo>
                  <a:lnTo>
                    <a:pt x="92" y="66"/>
                  </a:lnTo>
                  <a:lnTo>
                    <a:pt x="92" y="64"/>
                  </a:lnTo>
                  <a:cubicBezTo>
                    <a:pt x="92" y="48"/>
                    <a:pt x="84" y="32"/>
                    <a:pt x="63" y="32"/>
                  </a:cubicBezTo>
                  <a:cubicBezTo>
                    <a:pt x="44" y="32"/>
                    <a:pt x="27" y="43"/>
                    <a:pt x="21" y="48"/>
                  </a:cubicBezTo>
                  <a:lnTo>
                    <a:pt x="16" y="13"/>
                  </a:lnTo>
                  <a:close/>
                  <a:moveTo>
                    <a:pt x="89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0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89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2" name="Freeform 216">
              <a:extLst>
                <a:ext uri="{FF2B5EF4-FFF2-40B4-BE49-F238E27FC236}">
                  <a16:creationId xmlns:a16="http://schemas.microsoft.com/office/drawing/2014/main" id="{6DC671C7-F54C-EB66-FE48-D6168B29A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4622800"/>
              <a:ext cx="14288" cy="90488"/>
            </a:xfrm>
            <a:custGeom>
              <a:avLst/>
              <a:gdLst>
                <a:gd name="T0" fmla="*/ 0 w 39"/>
                <a:gd name="T1" fmla="*/ 0 h 253"/>
                <a:gd name="T2" fmla="*/ 13922 w 39"/>
                <a:gd name="T3" fmla="*/ 0 h 253"/>
                <a:gd name="T4" fmla="*/ 13922 w 39"/>
                <a:gd name="T5" fmla="*/ 90130 h 253"/>
                <a:gd name="T6" fmla="*/ 0 w 39"/>
                <a:gd name="T7" fmla="*/ 90130 h 253"/>
                <a:gd name="T8" fmla="*/ 0 w 39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" h="253">
                  <a:moveTo>
                    <a:pt x="0" y="0"/>
                  </a:moveTo>
                  <a:lnTo>
                    <a:pt x="38" y="0"/>
                  </a:lnTo>
                  <a:lnTo>
                    <a:pt x="38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3" name="Freeform 217">
              <a:extLst>
                <a:ext uri="{FF2B5EF4-FFF2-40B4-BE49-F238E27FC236}">
                  <a16:creationId xmlns:a16="http://schemas.microsoft.com/office/drawing/2014/main" id="{772A5E51-B922-EA05-D0A9-C29533926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4651375"/>
              <a:ext cx="46037" cy="63500"/>
            </a:xfrm>
            <a:custGeom>
              <a:avLst/>
              <a:gdLst>
                <a:gd name="T0" fmla="*/ 45672 w 126"/>
                <a:gd name="T1" fmla="*/ 62057 h 176"/>
                <a:gd name="T2" fmla="*/ 32884 w 126"/>
                <a:gd name="T3" fmla="*/ 62057 h 176"/>
                <a:gd name="T4" fmla="*/ 32884 w 126"/>
                <a:gd name="T5" fmla="*/ 52676 h 176"/>
                <a:gd name="T6" fmla="*/ 17538 w 126"/>
                <a:gd name="T7" fmla="*/ 63139 h 176"/>
                <a:gd name="T8" fmla="*/ 0 w 126"/>
                <a:gd name="T9" fmla="*/ 40048 h 176"/>
                <a:gd name="T10" fmla="*/ 0 w 126"/>
                <a:gd name="T11" fmla="*/ 0 h 176"/>
                <a:gd name="T12" fmla="*/ 13519 w 126"/>
                <a:gd name="T13" fmla="*/ 0 h 176"/>
                <a:gd name="T14" fmla="*/ 13519 w 126"/>
                <a:gd name="T15" fmla="*/ 37162 h 176"/>
                <a:gd name="T16" fmla="*/ 22288 w 126"/>
                <a:gd name="T17" fmla="*/ 50511 h 176"/>
                <a:gd name="T18" fmla="*/ 32153 w 126"/>
                <a:gd name="T19" fmla="*/ 35358 h 176"/>
                <a:gd name="T20" fmla="*/ 32153 w 126"/>
                <a:gd name="T21" fmla="*/ 0 h 176"/>
                <a:gd name="T22" fmla="*/ 45672 w 126"/>
                <a:gd name="T23" fmla="*/ 0 h 176"/>
                <a:gd name="T24" fmla="*/ 45672 w 126"/>
                <a:gd name="T25" fmla="*/ 51594 h 176"/>
                <a:gd name="T26" fmla="*/ 45672 w 126"/>
                <a:gd name="T27" fmla="*/ 62057 h 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76">
                  <a:moveTo>
                    <a:pt x="125" y="172"/>
                  </a:moveTo>
                  <a:lnTo>
                    <a:pt x="90" y="172"/>
                  </a:lnTo>
                  <a:lnTo>
                    <a:pt x="90" y="146"/>
                  </a:lnTo>
                  <a:cubicBezTo>
                    <a:pt x="82" y="159"/>
                    <a:pt x="72" y="175"/>
                    <a:pt x="48" y="175"/>
                  </a:cubicBezTo>
                  <a:cubicBezTo>
                    <a:pt x="11" y="175"/>
                    <a:pt x="0" y="146"/>
                    <a:pt x="0" y="111"/>
                  </a:cubicBezTo>
                  <a:lnTo>
                    <a:pt x="0" y="0"/>
                  </a:lnTo>
                  <a:lnTo>
                    <a:pt x="37" y="0"/>
                  </a:lnTo>
                  <a:lnTo>
                    <a:pt x="37" y="103"/>
                  </a:lnTo>
                  <a:cubicBezTo>
                    <a:pt x="37" y="130"/>
                    <a:pt x="45" y="140"/>
                    <a:pt x="61" y="140"/>
                  </a:cubicBezTo>
                  <a:cubicBezTo>
                    <a:pt x="82" y="140"/>
                    <a:pt x="88" y="119"/>
                    <a:pt x="88" y="98"/>
                  </a:cubicBezTo>
                  <a:lnTo>
                    <a:pt x="88" y="0"/>
                  </a:lnTo>
                  <a:lnTo>
                    <a:pt x="125" y="0"/>
                  </a:lnTo>
                  <a:lnTo>
                    <a:pt x="125" y="143"/>
                  </a:lnTo>
                  <a:lnTo>
                    <a:pt x="125" y="17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4" name="Freeform 218">
              <a:extLst>
                <a:ext uri="{FF2B5EF4-FFF2-40B4-BE49-F238E27FC236}">
                  <a16:creationId xmlns:a16="http://schemas.microsoft.com/office/drawing/2014/main" id="{2D5E356C-4585-26A8-E5F7-3F34202B6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4622800"/>
              <a:ext cx="49213" cy="92075"/>
            </a:xfrm>
            <a:custGeom>
              <a:avLst/>
              <a:gdLst>
                <a:gd name="T0" fmla="*/ 48851 w 136"/>
                <a:gd name="T1" fmla="*/ 80206 h 256"/>
                <a:gd name="T2" fmla="*/ 48851 w 136"/>
                <a:gd name="T3" fmla="*/ 90636 h 256"/>
                <a:gd name="T4" fmla="*/ 35462 w 136"/>
                <a:gd name="T5" fmla="*/ 90636 h 256"/>
                <a:gd name="T6" fmla="*/ 35462 w 136"/>
                <a:gd name="T7" fmla="*/ 81285 h 256"/>
                <a:gd name="T8" fmla="*/ 20264 w 136"/>
                <a:gd name="T9" fmla="*/ 91715 h 256"/>
                <a:gd name="T10" fmla="*/ 0 w 136"/>
                <a:gd name="T11" fmla="*/ 60065 h 256"/>
                <a:gd name="T12" fmla="*/ 20264 w 136"/>
                <a:gd name="T13" fmla="*/ 27694 h 256"/>
                <a:gd name="T14" fmla="*/ 35462 w 136"/>
                <a:gd name="T15" fmla="*/ 37405 h 256"/>
                <a:gd name="T16" fmla="*/ 35462 w 136"/>
                <a:gd name="T17" fmla="*/ 0 h 256"/>
                <a:gd name="T18" fmla="*/ 48851 w 136"/>
                <a:gd name="T19" fmla="*/ 0 h 256"/>
                <a:gd name="T20" fmla="*/ 48851 w 136"/>
                <a:gd name="T21" fmla="*/ 80206 h 256"/>
                <a:gd name="T22" fmla="*/ 24968 w 136"/>
                <a:gd name="T23" fmla="*/ 81285 h 256"/>
                <a:gd name="T24" fmla="*/ 35462 w 136"/>
                <a:gd name="T25" fmla="*/ 60065 h 256"/>
                <a:gd name="T26" fmla="*/ 24968 w 136"/>
                <a:gd name="T27" fmla="*/ 39204 h 256"/>
                <a:gd name="T28" fmla="*/ 14474 w 136"/>
                <a:gd name="T29" fmla="*/ 59345 h 256"/>
                <a:gd name="T30" fmla="*/ 24968 w 136"/>
                <a:gd name="T31" fmla="*/ 81285 h 2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6" h="256">
                  <a:moveTo>
                    <a:pt x="135" y="223"/>
                  </a:moveTo>
                  <a:lnTo>
                    <a:pt x="135" y="252"/>
                  </a:lnTo>
                  <a:lnTo>
                    <a:pt x="98" y="252"/>
                  </a:lnTo>
                  <a:lnTo>
                    <a:pt x="98" y="226"/>
                  </a:lnTo>
                  <a:cubicBezTo>
                    <a:pt x="93" y="241"/>
                    <a:pt x="80" y="255"/>
                    <a:pt x="56" y="255"/>
                  </a:cubicBezTo>
                  <a:cubicBezTo>
                    <a:pt x="16" y="255"/>
                    <a:pt x="0" y="215"/>
                    <a:pt x="0" y="167"/>
                  </a:cubicBezTo>
                  <a:cubicBezTo>
                    <a:pt x="0" y="112"/>
                    <a:pt x="21" y="77"/>
                    <a:pt x="56" y="77"/>
                  </a:cubicBezTo>
                  <a:cubicBezTo>
                    <a:pt x="80" y="77"/>
                    <a:pt x="90" y="90"/>
                    <a:pt x="98" y="104"/>
                  </a:cubicBezTo>
                  <a:lnTo>
                    <a:pt x="98" y="0"/>
                  </a:lnTo>
                  <a:lnTo>
                    <a:pt x="135" y="0"/>
                  </a:lnTo>
                  <a:lnTo>
                    <a:pt x="135" y="223"/>
                  </a:lnTo>
                  <a:close/>
                  <a:moveTo>
                    <a:pt x="69" y="226"/>
                  </a:moveTo>
                  <a:cubicBezTo>
                    <a:pt x="93" y="226"/>
                    <a:pt x="98" y="199"/>
                    <a:pt x="98" y="167"/>
                  </a:cubicBezTo>
                  <a:cubicBezTo>
                    <a:pt x="98" y="133"/>
                    <a:pt x="90" y="109"/>
                    <a:pt x="69" y="109"/>
                  </a:cubicBezTo>
                  <a:cubicBezTo>
                    <a:pt x="48" y="109"/>
                    <a:pt x="40" y="130"/>
                    <a:pt x="40" y="165"/>
                  </a:cubicBezTo>
                  <a:cubicBezTo>
                    <a:pt x="40" y="204"/>
                    <a:pt x="45" y="226"/>
                    <a:pt x="69" y="2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5" name="Freeform 219">
              <a:extLst>
                <a:ext uri="{FF2B5EF4-FFF2-40B4-BE49-F238E27FC236}">
                  <a16:creationId xmlns:a16="http://schemas.microsoft.com/office/drawing/2014/main" id="{3010D59E-8AE2-7C63-0722-66F225841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0888" y="4679950"/>
              <a:ext cx="784225" cy="4763"/>
            </a:xfrm>
            <a:custGeom>
              <a:avLst/>
              <a:gdLst>
                <a:gd name="T0" fmla="*/ 391932 w 2177"/>
                <a:gd name="T1" fmla="*/ 4366 h 12"/>
                <a:gd name="T2" fmla="*/ 0 w 2177"/>
                <a:gd name="T3" fmla="*/ 4366 h 12"/>
                <a:gd name="T4" fmla="*/ 0 w 2177"/>
                <a:gd name="T5" fmla="*/ 0 h 12"/>
                <a:gd name="T6" fmla="*/ 783865 w 2177"/>
                <a:gd name="T7" fmla="*/ 0 h 12"/>
                <a:gd name="T8" fmla="*/ 783865 w 2177"/>
                <a:gd name="T9" fmla="*/ 4366 h 12"/>
                <a:gd name="T10" fmla="*/ 391932 w 2177"/>
                <a:gd name="T11" fmla="*/ 436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77" h="12">
                  <a:moveTo>
                    <a:pt x="108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11"/>
                  </a:lnTo>
                  <a:lnTo>
                    <a:pt x="1088" y="1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6" name="Freeform 220">
              <a:extLst>
                <a:ext uri="{FF2B5EF4-FFF2-40B4-BE49-F238E27FC236}">
                  <a16:creationId xmlns:a16="http://schemas.microsoft.com/office/drawing/2014/main" id="{FA03FC41-1FAD-22A2-A8ED-0D2565021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4448175"/>
              <a:ext cx="538163" cy="112713"/>
            </a:xfrm>
            <a:custGeom>
              <a:avLst/>
              <a:gdLst>
                <a:gd name="T0" fmla="*/ 154223 w 1497"/>
                <a:gd name="T1" fmla="*/ 30806 h 311"/>
                <a:gd name="T2" fmla="*/ 169322 w 1497"/>
                <a:gd name="T3" fmla="*/ 36242 h 311"/>
                <a:gd name="T4" fmla="*/ 176871 w 1497"/>
                <a:gd name="T5" fmla="*/ 48927 h 311"/>
                <a:gd name="T6" fmla="*/ 179747 w 1497"/>
                <a:gd name="T7" fmla="*/ 79733 h 311"/>
                <a:gd name="T8" fmla="*/ 193048 w 1497"/>
                <a:gd name="T9" fmla="*/ 85531 h 311"/>
                <a:gd name="T10" fmla="*/ 177950 w 1497"/>
                <a:gd name="T11" fmla="*/ 60524 h 311"/>
                <a:gd name="T12" fmla="*/ 176871 w 1497"/>
                <a:gd name="T13" fmla="*/ 57625 h 311"/>
                <a:gd name="T14" fmla="*/ 128339 w 1497"/>
                <a:gd name="T15" fmla="*/ 29719 h 311"/>
                <a:gd name="T16" fmla="*/ 95985 w 1497"/>
                <a:gd name="T17" fmla="*/ 56538 h 311"/>
                <a:gd name="T18" fmla="*/ 127620 w 1497"/>
                <a:gd name="T19" fmla="*/ 81545 h 311"/>
                <a:gd name="T20" fmla="*/ 98142 w 1497"/>
                <a:gd name="T21" fmla="*/ 94954 h 311"/>
                <a:gd name="T22" fmla="*/ 139124 w 1497"/>
                <a:gd name="T23" fmla="*/ 79733 h 311"/>
                <a:gd name="T24" fmla="*/ 138046 w 1497"/>
                <a:gd name="T25" fmla="*/ 25732 h 311"/>
                <a:gd name="T26" fmla="*/ 109286 w 1497"/>
                <a:gd name="T27" fmla="*/ 55450 h 311"/>
                <a:gd name="T28" fmla="*/ 127620 w 1497"/>
                <a:gd name="T29" fmla="*/ 55450 h 311"/>
                <a:gd name="T30" fmla="*/ 214259 w 1497"/>
                <a:gd name="T31" fmla="*/ 33705 h 311"/>
                <a:gd name="T32" fmla="*/ 201676 w 1497"/>
                <a:gd name="T33" fmla="*/ 25732 h 311"/>
                <a:gd name="T34" fmla="*/ 201676 w 1497"/>
                <a:gd name="T35" fmla="*/ 86256 h 311"/>
                <a:gd name="T36" fmla="*/ 223605 w 1497"/>
                <a:gd name="T37" fmla="*/ 37329 h 311"/>
                <a:gd name="T38" fmla="*/ 243737 w 1497"/>
                <a:gd name="T39" fmla="*/ 86256 h 311"/>
                <a:gd name="T40" fmla="*/ 214259 w 1497"/>
                <a:gd name="T41" fmla="*/ 33705 h 311"/>
                <a:gd name="T42" fmla="*/ 456917 w 1497"/>
                <a:gd name="T43" fmla="*/ 19933 h 311"/>
                <a:gd name="T44" fmla="*/ 0 w 1497"/>
                <a:gd name="T45" fmla="*/ 46027 h 311"/>
                <a:gd name="T46" fmla="*/ 28400 w 1497"/>
                <a:gd name="T47" fmla="*/ 3624 h 311"/>
                <a:gd name="T48" fmla="*/ 28400 w 1497"/>
                <a:gd name="T49" fmla="*/ 15222 h 311"/>
                <a:gd name="T50" fmla="*/ 14380 w 1497"/>
                <a:gd name="T51" fmla="*/ 44940 h 311"/>
                <a:gd name="T52" fmla="*/ 76932 w 1497"/>
                <a:gd name="T53" fmla="*/ 30806 h 311"/>
                <a:gd name="T54" fmla="*/ 65787 w 1497"/>
                <a:gd name="T55" fmla="*/ 26819 h 311"/>
                <a:gd name="T56" fmla="*/ 79089 w 1497"/>
                <a:gd name="T57" fmla="*/ 86256 h 311"/>
                <a:gd name="T58" fmla="*/ 93109 w 1497"/>
                <a:gd name="T59" fmla="*/ 40229 h 311"/>
                <a:gd name="T60" fmla="*/ 93109 w 1497"/>
                <a:gd name="T61" fmla="*/ 25007 h 311"/>
                <a:gd name="T62" fmla="*/ 429236 w 1497"/>
                <a:gd name="T63" fmla="*/ 15222 h 311"/>
                <a:gd name="T64" fmla="*/ 415935 w 1497"/>
                <a:gd name="T65" fmla="*/ 15222 h 311"/>
                <a:gd name="T66" fmla="*/ 384659 w 1497"/>
                <a:gd name="T67" fmla="*/ 56538 h 311"/>
                <a:gd name="T68" fmla="*/ 407307 w 1497"/>
                <a:gd name="T69" fmla="*/ 40229 h 311"/>
                <a:gd name="T70" fmla="*/ 372077 w 1497"/>
                <a:gd name="T71" fmla="*/ 56538 h 311"/>
                <a:gd name="T72" fmla="*/ 406588 w 1497"/>
                <a:gd name="T73" fmla="*/ 72847 h 311"/>
                <a:gd name="T74" fmla="*/ 429236 w 1497"/>
                <a:gd name="T75" fmla="*/ 25732 h 311"/>
                <a:gd name="T76" fmla="*/ 439662 w 1497"/>
                <a:gd name="T77" fmla="*/ 55450 h 311"/>
                <a:gd name="T78" fmla="*/ 462669 w 1497"/>
                <a:gd name="T79" fmla="*/ 25007 h 311"/>
                <a:gd name="T80" fmla="*/ 462669 w 1497"/>
                <a:gd name="T81" fmla="*/ 35517 h 311"/>
                <a:gd name="T82" fmla="*/ 452963 w 1497"/>
                <a:gd name="T83" fmla="*/ 55450 h 311"/>
                <a:gd name="T84" fmla="*/ 268542 w 1497"/>
                <a:gd name="T85" fmla="*/ 25732 h 311"/>
                <a:gd name="T86" fmla="*/ 255241 w 1497"/>
                <a:gd name="T87" fmla="*/ 15222 h 311"/>
                <a:gd name="T88" fmla="*/ 255241 w 1497"/>
                <a:gd name="T89" fmla="*/ 0 h 311"/>
                <a:gd name="T90" fmla="*/ 340801 w 1497"/>
                <a:gd name="T91" fmla="*/ 25732 h 311"/>
                <a:gd name="T92" fmla="*/ 326421 w 1497"/>
                <a:gd name="T93" fmla="*/ 42041 h 311"/>
                <a:gd name="T94" fmla="*/ 349428 w 1497"/>
                <a:gd name="T95" fmla="*/ 48927 h 311"/>
                <a:gd name="T96" fmla="*/ 336127 w 1497"/>
                <a:gd name="T97" fmla="*/ 88068 h 311"/>
                <a:gd name="T98" fmla="*/ 363449 w 1497"/>
                <a:gd name="T99" fmla="*/ 86256 h 311"/>
                <a:gd name="T100" fmla="*/ 360932 w 1497"/>
                <a:gd name="T101" fmla="*/ 50014 h 311"/>
                <a:gd name="T102" fmla="*/ 331094 w 1497"/>
                <a:gd name="T103" fmla="*/ 68135 h 311"/>
                <a:gd name="T104" fmla="*/ 348350 w 1497"/>
                <a:gd name="T105" fmla="*/ 60524 h 311"/>
                <a:gd name="T106" fmla="*/ 278968 w 1497"/>
                <a:gd name="T107" fmla="*/ 37329 h 311"/>
                <a:gd name="T108" fmla="*/ 277889 w 1497"/>
                <a:gd name="T109" fmla="*/ 86256 h 311"/>
                <a:gd name="T110" fmla="*/ 292269 w 1497"/>
                <a:gd name="T111" fmla="*/ 74659 h 311"/>
                <a:gd name="T112" fmla="*/ 508325 w 1497"/>
                <a:gd name="T113" fmla="*/ 33705 h 311"/>
                <a:gd name="T114" fmla="*/ 496102 w 1497"/>
                <a:gd name="T115" fmla="*/ 25732 h 311"/>
                <a:gd name="T116" fmla="*/ 496102 w 1497"/>
                <a:gd name="T117" fmla="*/ 86256 h 311"/>
                <a:gd name="T118" fmla="*/ 517672 w 1497"/>
                <a:gd name="T119" fmla="*/ 37329 h 311"/>
                <a:gd name="T120" fmla="*/ 537804 w 1497"/>
                <a:gd name="T121" fmla="*/ 86256 h 311"/>
                <a:gd name="T122" fmla="*/ 508325 w 1497"/>
                <a:gd name="T123" fmla="*/ 33705 h 3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497" h="311">
                  <a:moveTo>
                    <a:pt x="530" y="138"/>
                  </a:moveTo>
                  <a:cubicBezTo>
                    <a:pt x="530" y="98"/>
                    <a:pt x="519" y="71"/>
                    <a:pt x="474" y="71"/>
                  </a:cubicBezTo>
                  <a:cubicBezTo>
                    <a:pt x="453" y="71"/>
                    <a:pt x="437" y="79"/>
                    <a:pt x="429" y="85"/>
                  </a:cubicBezTo>
                  <a:lnTo>
                    <a:pt x="432" y="119"/>
                  </a:lnTo>
                  <a:lnTo>
                    <a:pt x="434" y="116"/>
                  </a:lnTo>
                  <a:cubicBezTo>
                    <a:pt x="440" y="111"/>
                    <a:pt x="455" y="100"/>
                    <a:pt x="471" y="100"/>
                  </a:cubicBezTo>
                  <a:cubicBezTo>
                    <a:pt x="495" y="100"/>
                    <a:pt x="498" y="122"/>
                    <a:pt x="498" y="130"/>
                  </a:cubicBezTo>
                  <a:lnTo>
                    <a:pt x="498" y="135"/>
                  </a:lnTo>
                  <a:lnTo>
                    <a:pt x="492" y="135"/>
                  </a:lnTo>
                  <a:cubicBezTo>
                    <a:pt x="458" y="135"/>
                    <a:pt x="416" y="140"/>
                    <a:pt x="416" y="193"/>
                  </a:cubicBezTo>
                  <a:cubicBezTo>
                    <a:pt x="416" y="225"/>
                    <a:pt x="437" y="243"/>
                    <a:pt x="461" y="243"/>
                  </a:cubicBezTo>
                  <a:cubicBezTo>
                    <a:pt x="482" y="243"/>
                    <a:pt x="492" y="233"/>
                    <a:pt x="500" y="220"/>
                  </a:cubicBezTo>
                  <a:cubicBezTo>
                    <a:pt x="500" y="228"/>
                    <a:pt x="500" y="233"/>
                    <a:pt x="503" y="238"/>
                  </a:cubicBezTo>
                  <a:lnTo>
                    <a:pt x="537" y="238"/>
                  </a:lnTo>
                  <a:lnTo>
                    <a:pt x="537" y="236"/>
                  </a:lnTo>
                  <a:cubicBezTo>
                    <a:pt x="532" y="230"/>
                    <a:pt x="530" y="220"/>
                    <a:pt x="530" y="209"/>
                  </a:cubicBezTo>
                  <a:lnTo>
                    <a:pt x="530" y="138"/>
                  </a:lnTo>
                  <a:close/>
                  <a:moveTo>
                    <a:pt x="495" y="167"/>
                  </a:moveTo>
                  <a:cubicBezTo>
                    <a:pt x="495" y="198"/>
                    <a:pt x="487" y="212"/>
                    <a:pt x="469" y="212"/>
                  </a:cubicBezTo>
                  <a:cubicBezTo>
                    <a:pt x="455" y="212"/>
                    <a:pt x="447" y="201"/>
                    <a:pt x="447" y="188"/>
                  </a:cubicBezTo>
                  <a:cubicBezTo>
                    <a:pt x="447" y="167"/>
                    <a:pt x="461" y="159"/>
                    <a:pt x="492" y="159"/>
                  </a:cubicBezTo>
                  <a:lnTo>
                    <a:pt x="495" y="159"/>
                  </a:lnTo>
                  <a:lnTo>
                    <a:pt x="495" y="167"/>
                  </a:lnTo>
                  <a:close/>
                  <a:moveTo>
                    <a:pt x="357" y="82"/>
                  </a:moveTo>
                  <a:lnTo>
                    <a:pt x="357" y="95"/>
                  </a:lnTo>
                  <a:cubicBezTo>
                    <a:pt x="349" y="82"/>
                    <a:pt x="339" y="69"/>
                    <a:pt x="320" y="69"/>
                  </a:cubicBezTo>
                  <a:cubicBezTo>
                    <a:pt x="286" y="69"/>
                    <a:pt x="267" y="100"/>
                    <a:pt x="267" y="156"/>
                  </a:cubicBezTo>
                  <a:cubicBezTo>
                    <a:pt x="267" y="233"/>
                    <a:pt x="307" y="238"/>
                    <a:pt x="318" y="238"/>
                  </a:cubicBezTo>
                  <a:cubicBezTo>
                    <a:pt x="339" y="238"/>
                    <a:pt x="349" y="225"/>
                    <a:pt x="355" y="214"/>
                  </a:cubicBezTo>
                  <a:lnTo>
                    <a:pt x="355" y="225"/>
                  </a:lnTo>
                  <a:cubicBezTo>
                    <a:pt x="355" y="249"/>
                    <a:pt x="349" y="275"/>
                    <a:pt x="318" y="275"/>
                  </a:cubicBezTo>
                  <a:cubicBezTo>
                    <a:pt x="304" y="275"/>
                    <a:pt x="291" y="270"/>
                    <a:pt x="275" y="262"/>
                  </a:cubicBezTo>
                  <a:lnTo>
                    <a:pt x="273" y="262"/>
                  </a:lnTo>
                  <a:lnTo>
                    <a:pt x="270" y="299"/>
                  </a:lnTo>
                  <a:cubicBezTo>
                    <a:pt x="286" y="307"/>
                    <a:pt x="302" y="310"/>
                    <a:pt x="320" y="310"/>
                  </a:cubicBezTo>
                  <a:cubicBezTo>
                    <a:pt x="379" y="310"/>
                    <a:pt x="387" y="262"/>
                    <a:pt x="387" y="220"/>
                  </a:cubicBezTo>
                  <a:lnTo>
                    <a:pt x="387" y="98"/>
                  </a:lnTo>
                  <a:lnTo>
                    <a:pt x="387" y="71"/>
                  </a:lnTo>
                  <a:lnTo>
                    <a:pt x="384" y="71"/>
                  </a:lnTo>
                  <a:lnTo>
                    <a:pt x="357" y="71"/>
                  </a:lnTo>
                  <a:lnTo>
                    <a:pt x="357" y="82"/>
                  </a:lnTo>
                  <a:close/>
                  <a:moveTo>
                    <a:pt x="304" y="153"/>
                  </a:moveTo>
                  <a:cubicBezTo>
                    <a:pt x="304" y="119"/>
                    <a:pt x="312" y="103"/>
                    <a:pt x="328" y="103"/>
                  </a:cubicBezTo>
                  <a:cubicBezTo>
                    <a:pt x="334" y="103"/>
                    <a:pt x="339" y="106"/>
                    <a:pt x="342" y="108"/>
                  </a:cubicBezTo>
                  <a:cubicBezTo>
                    <a:pt x="349" y="116"/>
                    <a:pt x="355" y="132"/>
                    <a:pt x="355" y="153"/>
                  </a:cubicBezTo>
                  <a:cubicBezTo>
                    <a:pt x="355" y="191"/>
                    <a:pt x="347" y="206"/>
                    <a:pt x="326" y="206"/>
                  </a:cubicBezTo>
                  <a:cubicBezTo>
                    <a:pt x="315" y="206"/>
                    <a:pt x="304" y="193"/>
                    <a:pt x="304" y="153"/>
                  </a:cubicBezTo>
                  <a:close/>
                  <a:moveTo>
                    <a:pt x="596" y="93"/>
                  </a:moveTo>
                  <a:lnTo>
                    <a:pt x="596" y="82"/>
                  </a:lnTo>
                  <a:lnTo>
                    <a:pt x="596" y="71"/>
                  </a:lnTo>
                  <a:lnTo>
                    <a:pt x="561" y="71"/>
                  </a:lnTo>
                  <a:lnTo>
                    <a:pt x="561" y="74"/>
                  </a:lnTo>
                  <a:lnTo>
                    <a:pt x="561" y="100"/>
                  </a:lnTo>
                  <a:lnTo>
                    <a:pt x="561" y="238"/>
                  </a:lnTo>
                  <a:lnTo>
                    <a:pt x="598" y="238"/>
                  </a:lnTo>
                  <a:lnTo>
                    <a:pt x="598" y="140"/>
                  </a:lnTo>
                  <a:cubicBezTo>
                    <a:pt x="598" y="127"/>
                    <a:pt x="601" y="103"/>
                    <a:pt x="622" y="103"/>
                  </a:cubicBezTo>
                  <a:cubicBezTo>
                    <a:pt x="635" y="103"/>
                    <a:pt x="641" y="114"/>
                    <a:pt x="641" y="138"/>
                  </a:cubicBezTo>
                  <a:lnTo>
                    <a:pt x="641" y="238"/>
                  </a:lnTo>
                  <a:lnTo>
                    <a:pt x="678" y="238"/>
                  </a:lnTo>
                  <a:lnTo>
                    <a:pt x="678" y="132"/>
                  </a:lnTo>
                  <a:cubicBezTo>
                    <a:pt x="678" y="90"/>
                    <a:pt x="662" y="69"/>
                    <a:pt x="633" y="69"/>
                  </a:cubicBezTo>
                  <a:cubicBezTo>
                    <a:pt x="612" y="69"/>
                    <a:pt x="601" y="85"/>
                    <a:pt x="596" y="93"/>
                  </a:cubicBezTo>
                  <a:close/>
                  <a:moveTo>
                    <a:pt x="1324" y="8"/>
                  </a:moveTo>
                  <a:lnTo>
                    <a:pt x="1290" y="8"/>
                  </a:lnTo>
                  <a:lnTo>
                    <a:pt x="1271" y="55"/>
                  </a:lnTo>
                  <a:lnTo>
                    <a:pt x="1295" y="55"/>
                  </a:lnTo>
                  <a:lnTo>
                    <a:pt x="1324" y="8"/>
                  </a:lnTo>
                  <a:close/>
                  <a:moveTo>
                    <a:pt x="0" y="127"/>
                  </a:moveTo>
                  <a:cubicBezTo>
                    <a:pt x="0" y="212"/>
                    <a:pt x="40" y="243"/>
                    <a:pt x="79" y="243"/>
                  </a:cubicBezTo>
                  <a:cubicBezTo>
                    <a:pt x="116" y="243"/>
                    <a:pt x="159" y="214"/>
                    <a:pt x="159" y="127"/>
                  </a:cubicBezTo>
                  <a:cubicBezTo>
                    <a:pt x="156" y="40"/>
                    <a:pt x="116" y="10"/>
                    <a:pt x="79" y="10"/>
                  </a:cubicBezTo>
                  <a:cubicBezTo>
                    <a:pt x="42" y="10"/>
                    <a:pt x="0" y="40"/>
                    <a:pt x="0" y="127"/>
                  </a:cubicBezTo>
                  <a:close/>
                  <a:moveTo>
                    <a:pt x="40" y="124"/>
                  </a:moveTo>
                  <a:cubicBezTo>
                    <a:pt x="40" y="71"/>
                    <a:pt x="53" y="42"/>
                    <a:pt x="79" y="42"/>
                  </a:cubicBezTo>
                  <a:cubicBezTo>
                    <a:pt x="106" y="42"/>
                    <a:pt x="119" y="71"/>
                    <a:pt x="119" y="124"/>
                  </a:cubicBezTo>
                  <a:cubicBezTo>
                    <a:pt x="119" y="177"/>
                    <a:pt x="103" y="206"/>
                    <a:pt x="79" y="206"/>
                  </a:cubicBezTo>
                  <a:cubicBezTo>
                    <a:pt x="53" y="206"/>
                    <a:pt x="40" y="177"/>
                    <a:pt x="40" y="124"/>
                  </a:cubicBezTo>
                  <a:close/>
                  <a:moveTo>
                    <a:pt x="249" y="69"/>
                  </a:moveTo>
                  <a:cubicBezTo>
                    <a:pt x="228" y="69"/>
                    <a:pt x="217" y="87"/>
                    <a:pt x="214" y="98"/>
                  </a:cubicBezTo>
                  <a:lnTo>
                    <a:pt x="214" y="85"/>
                  </a:lnTo>
                  <a:lnTo>
                    <a:pt x="214" y="71"/>
                  </a:lnTo>
                  <a:lnTo>
                    <a:pt x="183" y="71"/>
                  </a:lnTo>
                  <a:lnTo>
                    <a:pt x="183" y="74"/>
                  </a:lnTo>
                  <a:lnTo>
                    <a:pt x="183" y="100"/>
                  </a:lnTo>
                  <a:lnTo>
                    <a:pt x="183" y="238"/>
                  </a:lnTo>
                  <a:lnTo>
                    <a:pt x="220" y="238"/>
                  </a:lnTo>
                  <a:lnTo>
                    <a:pt x="220" y="148"/>
                  </a:lnTo>
                  <a:cubicBezTo>
                    <a:pt x="220" y="111"/>
                    <a:pt x="241" y="108"/>
                    <a:pt x="249" y="108"/>
                  </a:cubicBezTo>
                  <a:cubicBezTo>
                    <a:pt x="252" y="108"/>
                    <a:pt x="254" y="108"/>
                    <a:pt x="259" y="111"/>
                  </a:cubicBezTo>
                  <a:lnTo>
                    <a:pt x="262" y="111"/>
                  </a:lnTo>
                  <a:lnTo>
                    <a:pt x="262" y="69"/>
                  </a:lnTo>
                  <a:lnTo>
                    <a:pt x="259" y="69"/>
                  </a:lnTo>
                  <a:lnTo>
                    <a:pt x="249" y="69"/>
                  </a:lnTo>
                  <a:close/>
                  <a:moveTo>
                    <a:pt x="1157" y="42"/>
                  </a:moveTo>
                  <a:lnTo>
                    <a:pt x="1194" y="42"/>
                  </a:lnTo>
                  <a:lnTo>
                    <a:pt x="1194" y="0"/>
                  </a:lnTo>
                  <a:lnTo>
                    <a:pt x="1157" y="0"/>
                  </a:lnTo>
                  <a:lnTo>
                    <a:pt x="1157" y="42"/>
                  </a:lnTo>
                  <a:close/>
                  <a:moveTo>
                    <a:pt x="1131" y="201"/>
                  </a:moveTo>
                  <a:cubicBezTo>
                    <a:pt x="1125" y="204"/>
                    <a:pt x="1115" y="209"/>
                    <a:pt x="1107" y="209"/>
                  </a:cubicBezTo>
                  <a:cubicBezTo>
                    <a:pt x="1083" y="209"/>
                    <a:pt x="1070" y="191"/>
                    <a:pt x="1070" y="156"/>
                  </a:cubicBezTo>
                  <a:cubicBezTo>
                    <a:pt x="1070" y="119"/>
                    <a:pt x="1080" y="103"/>
                    <a:pt x="1107" y="103"/>
                  </a:cubicBezTo>
                  <a:cubicBezTo>
                    <a:pt x="1115" y="103"/>
                    <a:pt x="1123" y="106"/>
                    <a:pt x="1131" y="111"/>
                  </a:cubicBezTo>
                  <a:lnTo>
                    <a:pt x="1133" y="111"/>
                  </a:lnTo>
                  <a:lnTo>
                    <a:pt x="1136" y="77"/>
                  </a:lnTo>
                  <a:cubicBezTo>
                    <a:pt x="1131" y="74"/>
                    <a:pt x="1117" y="69"/>
                    <a:pt x="1107" y="69"/>
                  </a:cubicBezTo>
                  <a:cubicBezTo>
                    <a:pt x="1062" y="69"/>
                    <a:pt x="1035" y="100"/>
                    <a:pt x="1035" y="156"/>
                  </a:cubicBezTo>
                  <a:cubicBezTo>
                    <a:pt x="1035" y="209"/>
                    <a:pt x="1062" y="241"/>
                    <a:pt x="1104" y="241"/>
                  </a:cubicBezTo>
                  <a:cubicBezTo>
                    <a:pt x="1120" y="241"/>
                    <a:pt x="1133" y="236"/>
                    <a:pt x="1139" y="233"/>
                  </a:cubicBezTo>
                  <a:lnTo>
                    <a:pt x="1131" y="201"/>
                  </a:lnTo>
                  <a:close/>
                  <a:moveTo>
                    <a:pt x="1157" y="238"/>
                  </a:moveTo>
                  <a:lnTo>
                    <a:pt x="1194" y="238"/>
                  </a:lnTo>
                  <a:lnTo>
                    <a:pt x="1194" y="71"/>
                  </a:lnTo>
                  <a:lnTo>
                    <a:pt x="1157" y="71"/>
                  </a:lnTo>
                  <a:lnTo>
                    <a:pt x="1157" y="238"/>
                  </a:lnTo>
                  <a:close/>
                  <a:moveTo>
                    <a:pt x="1223" y="153"/>
                  </a:moveTo>
                  <a:cubicBezTo>
                    <a:pt x="1223" y="228"/>
                    <a:pt x="1263" y="241"/>
                    <a:pt x="1287" y="241"/>
                  </a:cubicBezTo>
                  <a:cubicBezTo>
                    <a:pt x="1311" y="241"/>
                    <a:pt x="1350" y="230"/>
                    <a:pt x="1350" y="153"/>
                  </a:cubicBezTo>
                  <a:cubicBezTo>
                    <a:pt x="1353" y="77"/>
                    <a:pt x="1308" y="69"/>
                    <a:pt x="1287" y="69"/>
                  </a:cubicBezTo>
                  <a:cubicBezTo>
                    <a:pt x="1268" y="69"/>
                    <a:pt x="1223" y="77"/>
                    <a:pt x="1223" y="153"/>
                  </a:cubicBezTo>
                  <a:close/>
                  <a:moveTo>
                    <a:pt x="1260" y="153"/>
                  </a:moveTo>
                  <a:cubicBezTo>
                    <a:pt x="1260" y="130"/>
                    <a:pt x="1266" y="98"/>
                    <a:pt x="1287" y="98"/>
                  </a:cubicBezTo>
                  <a:cubicBezTo>
                    <a:pt x="1303" y="98"/>
                    <a:pt x="1313" y="116"/>
                    <a:pt x="1313" y="153"/>
                  </a:cubicBezTo>
                  <a:cubicBezTo>
                    <a:pt x="1313" y="191"/>
                    <a:pt x="1305" y="209"/>
                    <a:pt x="1287" y="209"/>
                  </a:cubicBezTo>
                  <a:cubicBezTo>
                    <a:pt x="1266" y="209"/>
                    <a:pt x="1260" y="180"/>
                    <a:pt x="1260" y="153"/>
                  </a:cubicBezTo>
                  <a:close/>
                  <a:moveTo>
                    <a:pt x="710" y="238"/>
                  </a:moveTo>
                  <a:lnTo>
                    <a:pt x="747" y="238"/>
                  </a:lnTo>
                  <a:lnTo>
                    <a:pt x="747" y="71"/>
                  </a:lnTo>
                  <a:lnTo>
                    <a:pt x="710" y="71"/>
                  </a:lnTo>
                  <a:lnTo>
                    <a:pt x="710" y="238"/>
                  </a:lnTo>
                  <a:close/>
                  <a:moveTo>
                    <a:pt x="710" y="42"/>
                  </a:moveTo>
                  <a:lnTo>
                    <a:pt x="747" y="42"/>
                  </a:lnTo>
                  <a:lnTo>
                    <a:pt x="747" y="0"/>
                  </a:lnTo>
                  <a:lnTo>
                    <a:pt x="710" y="0"/>
                  </a:lnTo>
                  <a:lnTo>
                    <a:pt x="710" y="42"/>
                  </a:lnTo>
                  <a:close/>
                  <a:moveTo>
                    <a:pt x="1004" y="138"/>
                  </a:moveTo>
                  <a:cubicBezTo>
                    <a:pt x="1004" y="98"/>
                    <a:pt x="993" y="71"/>
                    <a:pt x="948" y="71"/>
                  </a:cubicBezTo>
                  <a:cubicBezTo>
                    <a:pt x="927" y="71"/>
                    <a:pt x="911" y="79"/>
                    <a:pt x="903" y="85"/>
                  </a:cubicBezTo>
                  <a:lnTo>
                    <a:pt x="906" y="119"/>
                  </a:lnTo>
                  <a:lnTo>
                    <a:pt x="908" y="116"/>
                  </a:lnTo>
                  <a:cubicBezTo>
                    <a:pt x="913" y="111"/>
                    <a:pt x="929" y="100"/>
                    <a:pt x="945" y="100"/>
                  </a:cubicBezTo>
                  <a:cubicBezTo>
                    <a:pt x="969" y="100"/>
                    <a:pt x="972" y="122"/>
                    <a:pt x="972" y="130"/>
                  </a:cubicBezTo>
                  <a:lnTo>
                    <a:pt x="972" y="135"/>
                  </a:lnTo>
                  <a:lnTo>
                    <a:pt x="966" y="135"/>
                  </a:lnTo>
                  <a:cubicBezTo>
                    <a:pt x="932" y="135"/>
                    <a:pt x="890" y="140"/>
                    <a:pt x="890" y="193"/>
                  </a:cubicBezTo>
                  <a:cubicBezTo>
                    <a:pt x="890" y="225"/>
                    <a:pt x="911" y="243"/>
                    <a:pt x="935" y="243"/>
                  </a:cubicBezTo>
                  <a:cubicBezTo>
                    <a:pt x="956" y="243"/>
                    <a:pt x="966" y="233"/>
                    <a:pt x="974" y="220"/>
                  </a:cubicBezTo>
                  <a:cubicBezTo>
                    <a:pt x="974" y="225"/>
                    <a:pt x="974" y="233"/>
                    <a:pt x="977" y="238"/>
                  </a:cubicBezTo>
                  <a:lnTo>
                    <a:pt x="1011" y="238"/>
                  </a:lnTo>
                  <a:lnTo>
                    <a:pt x="1011" y="236"/>
                  </a:lnTo>
                  <a:cubicBezTo>
                    <a:pt x="1006" y="230"/>
                    <a:pt x="1004" y="220"/>
                    <a:pt x="1004" y="209"/>
                  </a:cubicBezTo>
                  <a:lnTo>
                    <a:pt x="1004" y="138"/>
                  </a:lnTo>
                  <a:close/>
                  <a:moveTo>
                    <a:pt x="969" y="167"/>
                  </a:moveTo>
                  <a:cubicBezTo>
                    <a:pt x="969" y="198"/>
                    <a:pt x="961" y="212"/>
                    <a:pt x="943" y="212"/>
                  </a:cubicBezTo>
                  <a:cubicBezTo>
                    <a:pt x="929" y="212"/>
                    <a:pt x="921" y="201"/>
                    <a:pt x="921" y="188"/>
                  </a:cubicBezTo>
                  <a:cubicBezTo>
                    <a:pt x="921" y="167"/>
                    <a:pt x="935" y="159"/>
                    <a:pt x="966" y="159"/>
                  </a:cubicBezTo>
                  <a:lnTo>
                    <a:pt x="969" y="159"/>
                  </a:lnTo>
                  <a:lnTo>
                    <a:pt x="969" y="167"/>
                  </a:lnTo>
                  <a:close/>
                  <a:moveTo>
                    <a:pt x="871" y="71"/>
                  </a:moveTo>
                  <a:lnTo>
                    <a:pt x="776" y="71"/>
                  </a:lnTo>
                  <a:lnTo>
                    <a:pt x="776" y="103"/>
                  </a:lnTo>
                  <a:lnTo>
                    <a:pt x="834" y="103"/>
                  </a:lnTo>
                  <a:cubicBezTo>
                    <a:pt x="831" y="106"/>
                    <a:pt x="773" y="201"/>
                    <a:pt x="773" y="201"/>
                  </a:cubicBezTo>
                  <a:lnTo>
                    <a:pt x="773" y="238"/>
                  </a:lnTo>
                  <a:lnTo>
                    <a:pt x="874" y="238"/>
                  </a:lnTo>
                  <a:lnTo>
                    <a:pt x="874" y="206"/>
                  </a:lnTo>
                  <a:lnTo>
                    <a:pt x="813" y="206"/>
                  </a:lnTo>
                  <a:cubicBezTo>
                    <a:pt x="813" y="201"/>
                    <a:pt x="871" y="106"/>
                    <a:pt x="871" y="106"/>
                  </a:cubicBezTo>
                  <a:lnTo>
                    <a:pt x="871" y="71"/>
                  </a:lnTo>
                  <a:close/>
                  <a:moveTo>
                    <a:pt x="1414" y="93"/>
                  </a:moveTo>
                  <a:lnTo>
                    <a:pt x="1414" y="82"/>
                  </a:lnTo>
                  <a:lnTo>
                    <a:pt x="1414" y="71"/>
                  </a:lnTo>
                  <a:lnTo>
                    <a:pt x="1380" y="71"/>
                  </a:lnTo>
                  <a:lnTo>
                    <a:pt x="1380" y="74"/>
                  </a:lnTo>
                  <a:lnTo>
                    <a:pt x="1380" y="100"/>
                  </a:lnTo>
                  <a:lnTo>
                    <a:pt x="1380" y="238"/>
                  </a:lnTo>
                  <a:lnTo>
                    <a:pt x="1417" y="238"/>
                  </a:lnTo>
                  <a:lnTo>
                    <a:pt x="1417" y="140"/>
                  </a:lnTo>
                  <a:cubicBezTo>
                    <a:pt x="1417" y="127"/>
                    <a:pt x="1419" y="103"/>
                    <a:pt x="1440" y="103"/>
                  </a:cubicBezTo>
                  <a:cubicBezTo>
                    <a:pt x="1454" y="103"/>
                    <a:pt x="1459" y="114"/>
                    <a:pt x="1459" y="138"/>
                  </a:cubicBezTo>
                  <a:lnTo>
                    <a:pt x="1459" y="238"/>
                  </a:lnTo>
                  <a:lnTo>
                    <a:pt x="1496" y="238"/>
                  </a:lnTo>
                  <a:lnTo>
                    <a:pt x="1496" y="132"/>
                  </a:lnTo>
                  <a:cubicBezTo>
                    <a:pt x="1493" y="90"/>
                    <a:pt x="1478" y="69"/>
                    <a:pt x="1451" y="69"/>
                  </a:cubicBezTo>
                  <a:cubicBezTo>
                    <a:pt x="1430" y="69"/>
                    <a:pt x="1419" y="85"/>
                    <a:pt x="1414" y="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7" name="Freeform 221">
              <a:extLst>
                <a:ext uri="{FF2B5EF4-FFF2-40B4-BE49-F238E27FC236}">
                  <a16:creationId xmlns:a16="http://schemas.microsoft.com/office/drawing/2014/main" id="{F4A9F9A3-6AB9-580B-E32A-FD64F3C45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564063"/>
              <a:ext cx="781050" cy="85725"/>
            </a:xfrm>
            <a:custGeom>
              <a:avLst/>
              <a:gdLst>
                <a:gd name="T0" fmla="*/ 252428 w 2169"/>
                <a:gd name="T1" fmla="*/ 41958 h 237"/>
                <a:gd name="T2" fmla="*/ 275474 w 2169"/>
                <a:gd name="T3" fmla="*/ 47746 h 237"/>
                <a:gd name="T4" fmla="*/ 276194 w 2169"/>
                <a:gd name="T5" fmla="*/ 76682 h 237"/>
                <a:gd name="T6" fmla="*/ 285917 w 2169"/>
                <a:gd name="T7" fmla="*/ 73789 h 237"/>
                <a:gd name="T8" fmla="*/ 273674 w 2169"/>
                <a:gd name="T9" fmla="*/ 55341 h 237"/>
                <a:gd name="T10" fmla="*/ 135396 w 2169"/>
                <a:gd name="T11" fmla="*/ 34362 h 237"/>
                <a:gd name="T12" fmla="*/ 122793 w 2169"/>
                <a:gd name="T13" fmla="*/ 27852 h 237"/>
                <a:gd name="T14" fmla="*/ 135396 w 2169"/>
                <a:gd name="T15" fmla="*/ 51724 h 237"/>
                <a:gd name="T16" fmla="*/ 162044 w 2169"/>
                <a:gd name="T17" fmla="*/ 85363 h 237"/>
                <a:gd name="T18" fmla="*/ 18725 w 2169"/>
                <a:gd name="T19" fmla="*/ 7596 h 237"/>
                <a:gd name="T20" fmla="*/ 11163 w 2169"/>
                <a:gd name="T21" fmla="*/ 22788 h 237"/>
                <a:gd name="T22" fmla="*/ 52214 w 2169"/>
                <a:gd name="T23" fmla="*/ 84278 h 237"/>
                <a:gd name="T24" fmla="*/ 32409 w 2169"/>
                <a:gd name="T25" fmla="*/ 63299 h 237"/>
                <a:gd name="T26" fmla="*/ 100107 w 2169"/>
                <a:gd name="T27" fmla="*/ 59320 h 237"/>
                <a:gd name="T28" fmla="*/ 73100 w 2169"/>
                <a:gd name="T29" fmla="*/ 26766 h 237"/>
                <a:gd name="T30" fmla="*/ 100827 w 2169"/>
                <a:gd name="T31" fmla="*/ 79576 h 237"/>
                <a:gd name="T32" fmla="*/ 112350 w 2169"/>
                <a:gd name="T33" fmla="*/ 74512 h 237"/>
                <a:gd name="T34" fmla="*/ 238384 w 2169"/>
                <a:gd name="T35" fmla="*/ 2894 h 237"/>
                <a:gd name="T36" fmla="*/ 200934 w 2169"/>
                <a:gd name="T37" fmla="*/ 1085 h 237"/>
                <a:gd name="T38" fmla="*/ 188691 w 2169"/>
                <a:gd name="T39" fmla="*/ 85363 h 237"/>
                <a:gd name="T40" fmla="*/ 212457 w 2169"/>
                <a:gd name="T41" fmla="*/ 83193 h 237"/>
                <a:gd name="T42" fmla="*/ 191572 w 2169"/>
                <a:gd name="T43" fmla="*/ 37256 h 237"/>
                <a:gd name="T44" fmla="*/ 297440 w 2169"/>
                <a:gd name="T45" fmla="*/ 84278 h 237"/>
                <a:gd name="T46" fmla="*/ 297440 w 2169"/>
                <a:gd name="T47" fmla="*/ 84278 h 237"/>
                <a:gd name="T48" fmla="*/ 224700 w 2169"/>
                <a:gd name="T49" fmla="*/ 26766 h 237"/>
                <a:gd name="T50" fmla="*/ 619727 w 2169"/>
                <a:gd name="T51" fmla="*/ 29660 h 237"/>
                <a:gd name="T52" fmla="*/ 643493 w 2169"/>
                <a:gd name="T53" fmla="*/ 45937 h 237"/>
                <a:gd name="T54" fmla="*/ 630890 w 2169"/>
                <a:gd name="T55" fmla="*/ 84278 h 237"/>
                <a:gd name="T56" fmla="*/ 656817 w 2169"/>
                <a:gd name="T57" fmla="*/ 82470 h 237"/>
                <a:gd name="T58" fmla="*/ 626208 w 2169"/>
                <a:gd name="T59" fmla="*/ 66193 h 237"/>
                <a:gd name="T60" fmla="*/ 633050 w 2169"/>
                <a:gd name="T61" fmla="*/ 74512 h 237"/>
                <a:gd name="T62" fmla="*/ 709391 w 2169"/>
                <a:gd name="T63" fmla="*/ 72703 h 237"/>
                <a:gd name="T64" fmla="*/ 690306 w 2169"/>
                <a:gd name="T65" fmla="*/ 63299 h 237"/>
                <a:gd name="T66" fmla="*/ 717673 w 2169"/>
                <a:gd name="T67" fmla="*/ 83193 h 237"/>
                <a:gd name="T68" fmla="*/ 729196 w 2169"/>
                <a:gd name="T69" fmla="*/ 26766 h 237"/>
                <a:gd name="T70" fmla="*/ 665459 w 2169"/>
                <a:gd name="T71" fmla="*/ 1809 h 237"/>
                <a:gd name="T72" fmla="*/ 780690 w 2169"/>
                <a:gd name="T73" fmla="*/ 1085 h 237"/>
                <a:gd name="T74" fmla="*/ 738919 w 2169"/>
                <a:gd name="T75" fmla="*/ 55341 h 237"/>
                <a:gd name="T76" fmla="*/ 780690 w 2169"/>
                <a:gd name="T77" fmla="*/ 83193 h 237"/>
                <a:gd name="T78" fmla="*/ 758724 w 2169"/>
                <a:gd name="T79" fmla="*/ 74512 h 237"/>
                <a:gd name="T80" fmla="*/ 434637 w 2169"/>
                <a:gd name="T81" fmla="*/ 81384 h 237"/>
                <a:gd name="T82" fmla="*/ 409070 w 2169"/>
                <a:gd name="T83" fmla="*/ 60405 h 237"/>
                <a:gd name="T84" fmla="*/ 397547 w 2169"/>
                <a:gd name="T85" fmla="*/ 56427 h 237"/>
                <a:gd name="T86" fmla="*/ 409070 w 2169"/>
                <a:gd name="T87" fmla="*/ 50639 h 237"/>
                <a:gd name="T88" fmla="*/ 471727 w 2169"/>
                <a:gd name="T89" fmla="*/ 0 h 237"/>
                <a:gd name="T90" fmla="*/ 375581 w 2169"/>
                <a:gd name="T91" fmla="*/ 33639 h 237"/>
                <a:gd name="T92" fmla="*/ 375581 w 2169"/>
                <a:gd name="T93" fmla="*/ 76682 h 237"/>
                <a:gd name="T94" fmla="*/ 387824 w 2169"/>
                <a:gd name="T95" fmla="*/ 73789 h 237"/>
                <a:gd name="T96" fmla="*/ 374501 w 2169"/>
                <a:gd name="T97" fmla="*/ 55341 h 237"/>
                <a:gd name="T98" fmla="*/ 582277 w 2169"/>
                <a:gd name="T99" fmla="*/ 26766 h 237"/>
                <a:gd name="T100" fmla="*/ 604242 w 2169"/>
                <a:gd name="T101" fmla="*/ 9404 h 237"/>
                <a:gd name="T102" fmla="*/ 579396 w 2169"/>
                <a:gd name="T103" fmla="*/ 47746 h 237"/>
                <a:gd name="T104" fmla="*/ 571114 w 2169"/>
                <a:gd name="T105" fmla="*/ 69086 h 237"/>
                <a:gd name="T106" fmla="*/ 607123 w 2169"/>
                <a:gd name="T107" fmla="*/ 62214 h 237"/>
                <a:gd name="T108" fmla="*/ 514578 w 2169"/>
                <a:gd name="T109" fmla="*/ 25681 h 237"/>
                <a:gd name="T110" fmla="*/ 514578 w 2169"/>
                <a:gd name="T111" fmla="*/ 35447 h 237"/>
                <a:gd name="T112" fmla="*/ 495493 w 2169"/>
                <a:gd name="T113" fmla="*/ 66916 h 237"/>
                <a:gd name="T114" fmla="*/ 536544 w 2169"/>
                <a:gd name="T115" fmla="*/ 83193 h 237"/>
                <a:gd name="T116" fmla="*/ 511698 w 2169"/>
                <a:gd name="T117" fmla="*/ 74512 h 237"/>
                <a:gd name="T118" fmla="*/ 521420 w 2169"/>
                <a:gd name="T119" fmla="*/ 59320 h 2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9" h="237">
                  <a:moveTo>
                    <a:pt x="794" y="135"/>
                  </a:moveTo>
                  <a:cubicBezTo>
                    <a:pt x="794" y="98"/>
                    <a:pt x="786" y="71"/>
                    <a:pt x="741" y="71"/>
                  </a:cubicBezTo>
                  <a:cubicBezTo>
                    <a:pt x="720" y="71"/>
                    <a:pt x="707" y="79"/>
                    <a:pt x="699" y="82"/>
                  </a:cubicBezTo>
                  <a:lnTo>
                    <a:pt x="701" y="116"/>
                  </a:lnTo>
                  <a:lnTo>
                    <a:pt x="704" y="114"/>
                  </a:lnTo>
                  <a:cubicBezTo>
                    <a:pt x="709" y="108"/>
                    <a:pt x="722" y="98"/>
                    <a:pt x="741" y="98"/>
                  </a:cubicBezTo>
                  <a:cubicBezTo>
                    <a:pt x="762" y="98"/>
                    <a:pt x="765" y="116"/>
                    <a:pt x="765" y="127"/>
                  </a:cubicBezTo>
                  <a:lnTo>
                    <a:pt x="765" y="132"/>
                  </a:lnTo>
                  <a:lnTo>
                    <a:pt x="760" y="132"/>
                  </a:lnTo>
                  <a:cubicBezTo>
                    <a:pt x="725" y="132"/>
                    <a:pt x="688" y="138"/>
                    <a:pt x="688" y="185"/>
                  </a:cubicBezTo>
                  <a:cubicBezTo>
                    <a:pt x="688" y="217"/>
                    <a:pt x="709" y="233"/>
                    <a:pt x="730" y="233"/>
                  </a:cubicBezTo>
                  <a:cubicBezTo>
                    <a:pt x="749" y="233"/>
                    <a:pt x="760" y="222"/>
                    <a:pt x="767" y="212"/>
                  </a:cubicBezTo>
                  <a:cubicBezTo>
                    <a:pt x="767" y="217"/>
                    <a:pt x="767" y="225"/>
                    <a:pt x="770" y="230"/>
                  </a:cubicBezTo>
                  <a:lnTo>
                    <a:pt x="802" y="230"/>
                  </a:lnTo>
                  <a:lnTo>
                    <a:pt x="802" y="228"/>
                  </a:lnTo>
                  <a:cubicBezTo>
                    <a:pt x="797" y="225"/>
                    <a:pt x="794" y="217"/>
                    <a:pt x="794" y="204"/>
                  </a:cubicBezTo>
                  <a:lnTo>
                    <a:pt x="794" y="135"/>
                  </a:lnTo>
                  <a:close/>
                  <a:moveTo>
                    <a:pt x="736" y="206"/>
                  </a:moveTo>
                  <a:cubicBezTo>
                    <a:pt x="725" y="206"/>
                    <a:pt x="717" y="199"/>
                    <a:pt x="717" y="183"/>
                  </a:cubicBezTo>
                  <a:cubicBezTo>
                    <a:pt x="717" y="161"/>
                    <a:pt x="730" y="153"/>
                    <a:pt x="760" y="153"/>
                  </a:cubicBezTo>
                  <a:lnTo>
                    <a:pt x="762" y="153"/>
                  </a:lnTo>
                  <a:lnTo>
                    <a:pt x="762" y="164"/>
                  </a:lnTo>
                  <a:cubicBezTo>
                    <a:pt x="762" y="193"/>
                    <a:pt x="754" y="206"/>
                    <a:pt x="736" y="206"/>
                  </a:cubicBezTo>
                  <a:close/>
                  <a:moveTo>
                    <a:pt x="376" y="95"/>
                  </a:moveTo>
                  <a:lnTo>
                    <a:pt x="376" y="85"/>
                  </a:lnTo>
                  <a:lnTo>
                    <a:pt x="376" y="74"/>
                  </a:lnTo>
                  <a:lnTo>
                    <a:pt x="341" y="74"/>
                  </a:lnTo>
                  <a:lnTo>
                    <a:pt x="341" y="77"/>
                  </a:lnTo>
                  <a:lnTo>
                    <a:pt x="341" y="103"/>
                  </a:lnTo>
                  <a:lnTo>
                    <a:pt x="341" y="236"/>
                  </a:lnTo>
                  <a:lnTo>
                    <a:pt x="376" y="236"/>
                  </a:lnTo>
                  <a:lnTo>
                    <a:pt x="376" y="143"/>
                  </a:lnTo>
                  <a:cubicBezTo>
                    <a:pt x="376" y="130"/>
                    <a:pt x="378" y="108"/>
                    <a:pt x="397" y="108"/>
                  </a:cubicBezTo>
                  <a:cubicBezTo>
                    <a:pt x="410" y="108"/>
                    <a:pt x="415" y="116"/>
                    <a:pt x="415" y="140"/>
                  </a:cubicBezTo>
                  <a:lnTo>
                    <a:pt x="415" y="236"/>
                  </a:lnTo>
                  <a:lnTo>
                    <a:pt x="450" y="236"/>
                  </a:lnTo>
                  <a:lnTo>
                    <a:pt x="450" y="135"/>
                  </a:lnTo>
                  <a:cubicBezTo>
                    <a:pt x="450" y="93"/>
                    <a:pt x="436" y="71"/>
                    <a:pt x="410" y="71"/>
                  </a:cubicBezTo>
                  <a:cubicBezTo>
                    <a:pt x="389" y="71"/>
                    <a:pt x="378" y="87"/>
                    <a:pt x="376" y="95"/>
                  </a:cubicBezTo>
                  <a:close/>
                  <a:moveTo>
                    <a:pt x="52" y="21"/>
                  </a:moveTo>
                  <a:lnTo>
                    <a:pt x="0" y="21"/>
                  </a:lnTo>
                  <a:lnTo>
                    <a:pt x="0" y="236"/>
                  </a:lnTo>
                  <a:lnTo>
                    <a:pt x="31" y="236"/>
                  </a:lnTo>
                  <a:lnTo>
                    <a:pt x="31" y="63"/>
                  </a:lnTo>
                  <a:cubicBezTo>
                    <a:pt x="34" y="79"/>
                    <a:pt x="74" y="233"/>
                    <a:pt x="74" y="233"/>
                  </a:cubicBezTo>
                  <a:lnTo>
                    <a:pt x="100" y="233"/>
                  </a:lnTo>
                  <a:cubicBezTo>
                    <a:pt x="100" y="233"/>
                    <a:pt x="140" y="77"/>
                    <a:pt x="145" y="63"/>
                  </a:cubicBezTo>
                  <a:lnTo>
                    <a:pt x="145" y="233"/>
                  </a:lnTo>
                  <a:lnTo>
                    <a:pt x="177" y="233"/>
                  </a:lnTo>
                  <a:lnTo>
                    <a:pt x="177" y="18"/>
                  </a:lnTo>
                  <a:lnTo>
                    <a:pt x="127" y="18"/>
                  </a:lnTo>
                  <a:cubicBezTo>
                    <a:pt x="127" y="18"/>
                    <a:pt x="90" y="167"/>
                    <a:pt x="90" y="175"/>
                  </a:cubicBezTo>
                  <a:cubicBezTo>
                    <a:pt x="87" y="167"/>
                    <a:pt x="52" y="21"/>
                    <a:pt x="52" y="21"/>
                  </a:cubicBezTo>
                  <a:close/>
                  <a:moveTo>
                    <a:pt x="312" y="74"/>
                  </a:moveTo>
                  <a:lnTo>
                    <a:pt x="278" y="74"/>
                  </a:lnTo>
                  <a:lnTo>
                    <a:pt x="278" y="164"/>
                  </a:lnTo>
                  <a:cubicBezTo>
                    <a:pt x="278" y="180"/>
                    <a:pt x="275" y="201"/>
                    <a:pt x="256" y="201"/>
                  </a:cubicBezTo>
                  <a:cubicBezTo>
                    <a:pt x="243" y="201"/>
                    <a:pt x="238" y="191"/>
                    <a:pt x="238" y="169"/>
                  </a:cubicBezTo>
                  <a:lnTo>
                    <a:pt x="238" y="74"/>
                  </a:lnTo>
                  <a:lnTo>
                    <a:pt x="203" y="74"/>
                  </a:lnTo>
                  <a:lnTo>
                    <a:pt x="203" y="175"/>
                  </a:lnTo>
                  <a:cubicBezTo>
                    <a:pt x="203" y="214"/>
                    <a:pt x="217" y="233"/>
                    <a:pt x="246" y="233"/>
                  </a:cubicBezTo>
                  <a:cubicBezTo>
                    <a:pt x="267" y="233"/>
                    <a:pt x="275" y="220"/>
                    <a:pt x="280" y="209"/>
                  </a:cubicBezTo>
                  <a:lnTo>
                    <a:pt x="280" y="220"/>
                  </a:lnTo>
                  <a:lnTo>
                    <a:pt x="280" y="230"/>
                  </a:lnTo>
                  <a:lnTo>
                    <a:pt x="312" y="230"/>
                  </a:lnTo>
                  <a:lnTo>
                    <a:pt x="312" y="228"/>
                  </a:lnTo>
                  <a:cubicBezTo>
                    <a:pt x="315" y="225"/>
                    <a:pt x="312" y="217"/>
                    <a:pt x="312" y="206"/>
                  </a:cubicBezTo>
                  <a:lnTo>
                    <a:pt x="312" y="74"/>
                  </a:lnTo>
                  <a:close/>
                  <a:moveTo>
                    <a:pt x="624" y="48"/>
                  </a:moveTo>
                  <a:lnTo>
                    <a:pt x="662" y="48"/>
                  </a:lnTo>
                  <a:lnTo>
                    <a:pt x="662" y="8"/>
                  </a:lnTo>
                  <a:lnTo>
                    <a:pt x="624" y="8"/>
                  </a:lnTo>
                  <a:lnTo>
                    <a:pt x="624" y="48"/>
                  </a:lnTo>
                  <a:close/>
                  <a:moveTo>
                    <a:pt x="593" y="3"/>
                  </a:moveTo>
                  <a:lnTo>
                    <a:pt x="558" y="3"/>
                  </a:lnTo>
                  <a:lnTo>
                    <a:pt x="558" y="93"/>
                  </a:lnTo>
                  <a:cubicBezTo>
                    <a:pt x="553" y="85"/>
                    <a:pt x="545" y="71"/>
                    <a:pt x="524" y="71"/>
                  </a:cubicBezTo>
                  <a:cubicBezTo>
                    <a:pt x="495" y="71"/>
                    <a:pt x="476" y="103"/>
                    <a:pt x="476" y="153"/>
                  </a:cubicBezTo>
                  <a:cubicBezTo>
                    <a:pt x="476" y="204"/>
                    <a:pt x="495" y="236"/>
                    <a:pt x="524" y="236"/>
                  </a:cubicBezTo>
                  <a:cubicBezTo>
                    <a:pt x="540" y="236"/>
                    <a:pt x="553" y="228"/>
                    <a:pt x="558" y="212"/>
                  </a:cubicBezTo>
                  <a:lnTo>
                    <a:pt x="558" y="233"/>
                  </a:lnTo>
                  <a:lnTo>
                    <a:pt x="590" y="233"/>
                  </a:lnTo>
                  <a:lnTo>
                    <a:pt x="590" y="230"/>
                  </a:lnTo>
                  <a:cubicBezTo>
                    <a:pt x="593" y="228"/>
                    <a:pt x="593" y="217"/>
                    <a:pt x="593" y="204"/>
                  </a:cubicBezTo>
                  <a:lnTo>
                    <a:pt x="593" y="3"/>
                  </a:lnTo>
                  <a:close/>
                  <a:moveTo>
                    <a:pt x="508" y="153"/>
                  </a:moveTo>
                  <a:cubicBezTo>
                    <a:pt x="508" y="119"/>
                    <a:pt x="516" y="103"/>
                    <a:pt x="532" y="103"/>
                  </a:cubicBezTo>
                  <a:cubicBezTo>
                    <a:pt x="553" y="103"/>
                    <a:pt x="556" y="135"/>
                    <a:pt x="556" y="153"/>
                  </a:cubicBezTo>
                  <a:cubicBezTo>
                    <a:pt x="558" y="177"/>
                    <a:pt x="553" y="206"/>
                    <a:pt x="532" y="206"/>
                  </a:cubicBezTo>
                  <a:cubicBezTo>
                    <a:pt x="516" y="206"/>
                    <a:pt x="508" y="193"/>
                    <a:pt x="508" y="153"/>
                  </a:cubicBezTo>
                  <a:close/>
                  <a:moveTo>
                    <a:pt x="826" y="233"/>
                  </a:moveTo>
                  <a:lnTo>
                    <a:pt x="860" y="233"/>
                  </a:lnTo>
                  <a:lnTo>
                    <a:pt x="860" y="5"/>
                  </a:lnTo>
                  <a:lnTo>
                    <a:pt x="826" y="5"/>
                  </a:lnTo>
                  <a:lnTo>
                    <a:pt x="826" y="233"/>
                  </a:lnTo>
                  <a:close/>
                  <a:moveTo>
                    <a:pt x="624" y="233"/>
                  </a:moveTo>
                  <a:lnTo>
                    <a:pt x="659" y="233"/>
                  </a:lnTo>
                  <a:lnTo>
                    <a:pt x="659" y="74"/>
                  </a:lnTo>
                  <a:lnTo>
                    <a:pt x="624" y="74"/>
                  </a:lnTo>
                  <a:lnTo>
                    <a:pt x="624" y="233"/>
                  </a:lnTo>
                  <a:close/>
                  <a:moveTo>
                    <a:pt x="1816" y="135"/>
                  </a:moveTo>
                  <a:cubicBezTo>
                    <a:pt x="1816" y="98"/>
                    <a:pt x="1808" y="71"/>
                    <a:pt x="1763" y="71"/>
                  </a:cubicBezTo>
                  <a:cubicBezTo>
                    <a:pt x="1742" y="71"/>
                    <a:pt x="1729" y="79"/>
                    <a:pt x="1721" y="82"/>
                  </a:cubicBezTo>
                  <a:lnTo>
                    <a:pt x="1723" y="116"/>
                  </a:lnTo>
                  <a:lnTo>
                    <a:pt x="1726" y="114"/>
                  </a:lnTo>
                  <a:cubicBezTo>
                    <a:pt x="1731" y="108"/>
                    <a:pt x="1745" y="98"/>
                    <a:pt x="1763" y="98"/>
                  </a:cubicBezTo>
                  <a:cubicBezTo>
                    <a:pt x="1784" y="98"/>
                    <a:pt x="1787" y="116"/>
                    <a:pt x="1787" y="127"/>
                  </a:cubicBezTo>
                  <a:lnTo>
                    <a:pt x="1787" y="132"/>
                  </a:lnTo>
                  <a:lnTo>
                    <a:pt x="1782" y="132"/>
                  </a:lnTo>
                  <a:cubicBezTo>
                    <a:pt x="1747" y="132"/>
                    <a:pt x="1710" y="138"/>
                    <a:pt x="1710" y="185"/>
                  </a:cubicBezTo>
                  <a:cubicBezTo>
                    <a:pt x="1710" y="217"/>
                    <a:pt x="1731" y="233"/>
                    <a:pt x="1752" y="233"/>
                  </a:cubicBezTo>
                  <a:cubicBezTo>
                    <a:pt x="1771" y="233"/>
                    <a:pt x="1782" y="222"/>
                    <a:pt x="1790" y="212"/>
                  </a:cubicBezTo>
                  <a:cubicBezTo>
                    <a:pt x="1790" y="217"/>
                    <a:pt x="1790" y="225"/>
                    <a:pt x="1792" y="230"/>
                  </a:cubicBezTo>
                  <a:lnTo>
                    <a:pt x="1824" y="230"/>
                  </a:lnTo>
                  <a:lnTo>
                    <a:pt x="1824" y="228"/>
                  </a:lnTo>
                  <a:cubicBezTo>
                    <a:pt x="1816" y="225"/>
                    <a:pt x="1816" y="214"/>
                    <a:pt x="1816" y="204"/>
                  </a:cubicBezTo>
                  <a:lnTo>
                    <a:pt x="1816" y="135"/>
                  </a:lnTo>
                  <a:close/>
                  <a:moveTo>
                    <a:pt x="1758" y="206"/>
                  </a:moveTo>
                  <a:cubicBezTo>
                    <a:pt x="1747" y="206"/>
                    <a:pt x="1739" y="199"/>
                    <a:pt x="1739" y="183"/>
                  </a:cubicBezTo>
                  <a:cubicBezTo>
                    <a:pt x="1739" y="161"/>
                    <a:pt x="1752" y="153"/>
                    <a:pt x="1782" y="153"/>
                  </a:cubicBezTo>
                  <a:lnTo>
                    <a:pt x="1784" y="153"/>
                  </a:lnTo>
                  <a:lnTo>
                    <a:pt x="1784" y="164"/>
                  </a:lnTo>
                  <a:cubicBezTo>
                    <a:pt x="1784" y="193"/>
                    <a:pt x="1776" y="206"/>
                    <a:pt x="1758" y="206"/>
                  </a:cubicBezTo>
                  <a:close/>
                  <a:moveTo>
                    <a:pt x="2025" y="74"/>
                  </a:moveTo>
                  <a:lnTo>
                    <a:pt x="1991" y="74"/>
                  </a:lnTo>
                  <a:lnTo>
                    <a:pt x="1991" y="164"/>
                  </a:lnTo>
                  <a:cubicBezTo>
                    <a:pt x="1991" y="180"/>
                    <a:pt x="1988" y="201"/>
                    <a:pt x="1970" y="201"/>
                  </a:cubicBezTo>
                  <a:cubicBezTo>
                    <a:pt x="1956" y="201"/>
                    <a:pt x="1951" y="191"/>
                    <a:pt x="1951" y="169"/>
                  </a:cubicBezTo>
                  <a:lnTo>
                    <a:pt x="1951" y="74"/>
                  </a:lnTo>
                  <a:lnTo>
                    <a:pt x="1917" y="74"/>
                  </a:lnTo>
                  <a:lnTo>
                    <a:pt x="1917" y="175"/>
                  </a:lnTo>
                  <a:cubicBezTo>
                    <a:pt x="1917" y="214"/>
                    <a:pt x="1930" y="233"/>
                    <a:pt x="1959" y="233"/>
                  </a:cubicBezTo>
                  <a:cubicBezTo>
                    <a:pt x="1980" y="233"/>
                    <a:pt x="1988" y="220"/>
                    <a:pt x="1993" y="209"/>
                  </a:cubicBezTo>
                  <a:lnTo>
                    <a:pt x="1993" y="220"/>
                  </a:lnTo>
                  <a:lnTo>
                    <a:pt x="1993" y="230"/>
                  </a:lnTo>
                  <a:lnTo>
                    <a:pt x="2025" y="230"/>
                  </a:lnTo>
                  <a:lnTo>
                    <a:pt x="2025" y="228"/>
                  </a:lnTo>
                  <a:lnTo>
                    <a:pt x="2025" y="206"/>
                  </a:lnTo>
                  <a:lnTo>
                    <a:pt x="2025" y="74"/>
                  </a:lnTo>
                  <a:close/>
                  <a:moveTo>
                    <a:pt x="1848" y="233"/>
                  </a:moveTo>
                  <a:lnTo>
                    <a:pt x="1882" y="233"/>
                  </a:lnTo>
                  <a:lnTo>
                    <a:pt x="1882" y="5"/>
                  </a:lnTo>
                  <a:lnTo>
                    <a:pt x="1848" y="5"/>
                  </a:lnTo>
                  <a:lnTo>
                    <a:pt x="1848" y="233"/>
                  </a:lnTo>
                  <a:close/>
                  <a:moveTo>
                    <a:pt x="2168" y="230"/>
                  </a:moveTo>
                  <a:lnTo>
                    <a:pt x="2168" y="204"/>
                  </a:lnTo>
                  <a:lnTo>
                    <a:pt x="2168" y="3"/>
                  </a:lnTo>
                  <a:lnTo>
                    <a:pt x="2134" y="3"/>
                  </a:lnTo>
                  <a:lnTo>
                    <a:pt x="2134" y="93"/>
                  </a:lnTo>
                  <a:cubicBezTo>
                    <a:pt x="2128" y="85"/>
                    <a:pt x="2121" y="71"/>
                    <a:pt x="2099" y="71"/>
                  </a:cubicBezTo>
                  <a:cubicBezTo>
                    <a:pt x="2070" y="71"/>
                    <a:pt x="2052" y="103"/>
                    <a:pt x="2052" y="153"/>
                  </a:cubicBezTo>
                  <a:cubicBezTo>
                    <a:pt x="2052" y="204"/>
                    <a:pt x="2070" y="236"/>
                    <a:pt x="2099" y="236"/>
                  </a:cubicBezTo>
                  <a:cubicBezTo>
                    <a:pt x="2115" y="236"/>
                    <a:pt x="2128" y="228"/>
                    <a:pt x="2134" y="212"/>
                  </a:cubicBezTo>
                  <a:lnTo>
                    <a:pt x="2134" y="233"/>
                  </a:lnTo>
                  <a:lnTo>
                    <a:pt x="2168" y="230"/>
                  </a:lnTo>
                  <a:close/>
                  <a:moveTo>
                    <a:pt x="2083" y="153"/>
                  </a:moveTo>
                  <a:cubicBezTo>
                    <a:pt x="2083" y="119"/>
                    <a:pt x="2091" y="103"/>
                    <a:pt x="2107" y="103"/>
                  </a:cubicBezTo>
                  <a:cubicBezTo>
                    <a:pt x="2128" y="103"/>
                    <a:pt x="2131" y="135"/>
                    <a:pt x="2131" y="153"/>
                  </a:cubicBezTo>
                  <a:cubicBezTo>
                    <a:pt x="2131" y="177"/>
                    <a:pt x="2126" y="206"/>
                    <a:pt x="2107" y="206"/>
                  </a:cubicBezTo>
                  <a:cubicBezTo>
                    <a:pt x="2091" y="206"/>
                    <a:pt x="2083" y="193"/>
                    <a:pt x="2083" y="153"/>
                  </a:cubicBezTo>
                  <a:close/>
                  <a:moveTo>
                    <a:pt x="1104" y="156"/>
                  </a:moveTo>
                  <a:cubicBezTo>
                    <a:pt x="1104" y="193"/>
                    <a:pt x="1120" y="236"/>
                    <a:pt x="1167" y="236"/>
                  </a:cubicBezTo>
                  <a:cubicBezTo>
                    <a:pt x="1188" y="236"/>
                    <a:pt x="1202" y="228"/>
                    <a:pt x="1207" y="225"/>
                  </a:cubicBezTo>
                  <a:lnTo>
                    <a:pt x="1204" y="193"/>
                  </a:lnTo>
                  <a:lnTo>
                    <a:pt x="1202" y="196"/>
                  </a:lnTo>
                  <a:cubicBezTo>
                    <a:pt x="1194" y="201"/>
                    <a:pt x="1186" y="206"/>
                    <a:pt x="1167" y="206"/>
                  </a:cubicBezTo>
                  <a:cubicBezTo>
                    <a:pt x="1146" y="206"/>
                    <a:pt x="1136" y="193"/>
                    <a:pt x="1136" y="167"/>
                  </a:cubicBezTo>
                  <a:lnTo>
                    <a:pt x="1212" y="167"/>
                  </a:lnTo>
                  <a:lnTo>
                    <a:pt x="1212" y="159"/>
                  </a:lnTo>
                  <a:cubicBezTo>
                    <a:pt x="1215" y="87"/>
                    <a:pt x="1183" y="71"/>
                    <a:pt x="1159" y="71"/>
                  </a:cubicBezTo>
                  <a:cubicBezTo>
                    <a:pt x="1125" y="71"/>
                    <a:pt x="1104" y="106"/>
                    <a:pt x="1104" y="156"/>
                  </a:cubicBezTo>
                  <a:close/>
                  <a:moveTo>
                    <a:pt x="1136" y="140"/>
                  </a:moveTo>
                  <a:cubicBezTo>
                    <a:pt x="1136" y="122"/>
                    <a:pt x="1141" y="101"/>
                    <a:pt x="1159" y="101"/>
                  </a:cubicBezTo>
                  <a:cubicBezTo>
                    <a:pt x="1175" y="101"/>
                    <a:pt x="1181" y="122"/>
                    <a:pt x="1181" y="140"/>
                  </a:cubicBezTo>
                  <a:lnTo>
                    <a:pt x="1136" y="140"/>
                  </a:lnTo>
                  <a:close/>
                  <a:moveTo>
                    <a:pt x="1310" y="233"/>
                  </a:moveTo>
                  <a:lnTo>
                    <a:pt x="1345" y="233"/>
                  </a:lnTo>
                  <a:lnTo>
                    <a:pt x="1345" y="0"/>
                  </a:lnTo>
                  <a:lnTo>
                    <a:pt x="1310" y="0"/>
                  </a:lnTo>
                  <a:lnTo>
                    <a:pt x="1310" y="233"/>
                  </a:lnTo>
                  <a:close/>
                  <a:moveTo>
                    <a:pt x="1077" y="3"/>
                  </a:moveTo>
                  <a:lnTo>
                    <a:pt x="1043" y="3"/>
                  </a:lnTo>
                  <a:lnTo>
                    <a:pt x="1043" y="93"/>
                  </a:lnTo>
                  <a:cubicBezTo>
                    <a:pt x="1038" y="85"/>
                    <a:pt x="1030" y="71"/>
                    <a:pt x="1008" y="71"/>
                  </a:cubicBezTo>
                  <a:cubicBezTo>
                    <a:pt x="979" y="71"/>
                    <a:pt x="961" y="103"/>
                    <a:pt x="961" y="153"/>
                  </a:cubicBezTo>
                  <a:cubicBezTo>
                    <a:pt x="961" y="204"/>
                    <a:pt x="979" y="236"/>
                    <a:pt x="1008" y="236"/>
                  </a:cubicBezTo>
                  <a:cubicBezTo>
                    <a:pt x="1024" y="236"/>
                    <a:pt x="1038" y="228"/>
                    <a:pt x="1043" y="212"/>
                  </a:cubicBezTo>
                  <a:lnTo>
                    <a:pt x="1043" y="233"/>
                  </a:lnTo>
                  <a:lnTo>
                    <a:pt x="1075" y="233"/>
                  </a:lnTo>
                  <a:lnTo>
                    <a:pt x="1075" y="230"/>
                  </a:lnTo>
                  <a:cubicBezTo>
                    <a:pt x="1077" y="228"/>
                    <a:pt x="1077" y="217"/>
                    <a:pt x="1077" y="204"/>
                  </a:cubicBezTo>
                  <a:lnTo>
                    <a:pt x="1077" y="3"/>
                  </a:lnTo>
                  <a:close/>
                  <a:moveTo>
                    <a:pt x="993" y="153"/>
                  </a:moveTo>
                  <a:cubicBezTo>
                    <a:pt x="993" y="119"/>
                    <a:pt x="1000" y="103"/>
                    <a:pt x="1016" y="103"/>
                  </a:cubicBezTo>
                  <a:cubicBezTo>
                    <a:pt x="1038" y="103"/>
                    <a:pt x="1040" y="135"/>
                    <a:pt x="1040" y="153"/>
                  </a:cubicBezTo>
                  <a:cubicBezTo>
                    <a:pt x="1043" y="177"/>
                    <a:pt x="1038" y="206"/>
                    <a:pt x="1016" y="206"/>
                  </a:cubicBezTo>
                  <a:cubicBezTo>
                    <a:pt x="1000" y="206"/>
                    <a:pt x="993" y="193"/>
                    <a:pt x="993" y="153"/>
                  </a:cubicBezTo>
                  <a:close/>
                  <a:moveTo>
                    <a:pt x="1636" y="101"/>
                  </a:moveTo>
                  <a:cubicBezTo>
                    <a:pt x="1625" y="95"/>
                    <a:pt x="1617" y="87"/>
                    <a:pt x="1617" y="74"/>
                  </a:cubicBezTo>
                  <a:cubicBezTo>
                    <a:pt x="1617" y="58"/>
                    <a:pt x="1625" y="50"/>
                    <a:pt x="1641" y="50"/>
                  </a:cubicBezTo>
                  <a:cubicBezTo>
                    <a:pt x="1655" y="50"/>
                    <a:pt x="1665" y="56"/>
                    <a:pt x="1673" y="58"/>
                  </a:cubicBezTo>
                  <a:lnTo>
                    <a:pt x="1676" y="61"/>
                  </a:lnTo>
                  <a:lnTo>
                    <a:pt x="1678" y="26"/>
                  </a:lnTo>
                  <a:lnTo>
                    <a:pt x="1676" y="26"/>
                  </a:lnTo>
                  <a:cubicBezTo>
                    <a:pt x="1670" y="24"/>
                    <a:pt x="1657" y="18"/>
                    <a:pt x="1639" y="18"/>
                  </a:cubicBezTo>
                  <a:cubicBezTo>
                    <a:pt x="1609" y="18"/>
                    <a:pt x="1580" y="37"/>
                    <a:pt x="1580" y="77"/>
                  </a:cubicBezTo>
                  <a:cubicBezTo>
                    <a:pt x="1580" y="103"/>
                    <a:pt x="1591" y="119"/>
                    <a:pt x="1609" y="132"/>
                  </a:cubicBezTo>
                  <a:lnTo>
                    <a:pt x="1625" y="143"/>
                  </a:lnTo>
                  <a:cubicBezTo>
                    <a:pt x="1641" y="153"/>
                    <a:pt x="1649" y="159"/>
                    <a:pt x="1649" y="175"/>
                  </a:cubicBezTo>
                  <a:cubicBezTo>
                    <a:pt x="1649" y="196"/>
                    <a:pt x="1636" y="204"/>
                    <a:pt x="1623" y="204"/>
                  </a:cubicBezTo>
                  <a:cubicBezTo>
                    <a:pt x="1604" y="204"/>
                    <a:pt x="1588" y="193"/>
                    <a:pt x="1586" y="191"/>
                  </a:cubicBezTo>
                  <a:lnTo>
                    <a:pt x="1583" y="188"/>
                  </a:lnTo>
                  <a:lnTo>
                    <a:pt x="1580" y="225"/>
                  </a:lnTo>
                  <a:cubicBezTo>
                    <a:pt x="1588" y="230"/>
                    <a:pt x="1604" y="236"/>
                    <a:pt x="1623" y="236"/>
                  </a:cubicBezTo>
                  <a:cubicBezTo>
                    <a:pt x="1662" y="236"/>
                    <a:pt x="1686" y="212"/>
                    <a:pt x="1686" y="172"/>
                  </a:cubicBezTo>
                  <a:cubicBezTo>
                    <a:pt x="1686" y="140"/>
                    <a:pt x="1676" y="127"/>
                    <a:pt x="1655" y="114"/>
                  </a:cubicBezTo>
                  <a:lnTo>
                    <a:pt x="1636" y="101"/>
                  </a:lnTo>
                  <a:close/>
                  <a:moveTo>
                    <a:pt x="1482" y="135"/>
                  </a:moveTo>
                  <a:cubicBezTo>
                    <a:pt x="1482" y="98"/>
                    <a:pt x="1474" y="71"/>
                    <a:pt x="1429" y="71"/>
                  </a:cubicBezTo>
                  <a:cubicBezTo>
                    <a:pt x="1408" y="71"/>
                    <a:pt x="1395" y="79"/>
                    <a:pt x="1387" y="82"/>
                  </a:cubicBezTo>
                  <a:lnTo>
                    <a:pt x="1390" y="116"/>
                  </a:lnTo>
                  <a:lnTo>
                    <a:pt x="1392" y="114"/>
                  </a:lnTo>
                  <a:cubicBezTo>
                    <a:pt x="1398" y="108"/>
                    <a:pt x="1411" y="98"/>
                    <a:pt x="1429" y="98"/>
                  </a:cubicBezTo>
                  <a:cubicBezTo>
                    <a:pt x="1451" y="98"/>
                    <a:pt x="1453" y="116"/>
                    <a:pt x="1453" y="127"/>
                  </a:cubicBezTo>
                  <a:lnTo>
                    <a:pt x="1453" y="132"/>
                  </a:lnTo>
                  <a:lnTo>
                    <a:pt x="1448" y="132"/>
                  </a:lnTo>
                  <a:cubicBezTo>
                    <a:pt x="1414" y="132"/>
                    <a:pt x="1376" y="138"/>
                    <a:pt x="1376" y="185"/>
                  </a:cubicBezTo>
                  <a:cubicBezTo>
                    <a:pt x="1376" y="217"/>
                    <a:pt x="1398" y="233"/>
                    <a:pt x="1419" y="233"/>
                  </a:cubicBezTo>
                  <a:cubicBezTo>
                    <a:pt x="1437" y="233"/>
                    <a:pt x="1448" y="222"/>
                    <a:pt x="1456" y="212"/>
                  </a:cubicBezTo>
                  <a:cubicBezTo>
                    <a:pt x="1456" y="217"/>
                    <a:pt x="1456" y="225"/>
                    <a:pt x="1459" y="230"/>
                  </a:cubicBezTo>
                  <a:lnTo>
                    <a:pt x="1490" y="230"/>
                  </a:lnTo>
                  <a:lnTo>
                    <a:pt x="1490" y="228"/>
                  </a:lnTo>
                  <a:cubicBezTo>
                    <a:pt x="1482" y="225"/>
                    <a:pt x="1482" y="217"/>
                    <a:pt x="1482" y="204"/>
                  </a:cubicBezTo>
                  <a:lnTo>
                    <a:pt x="1482" y="135"/>
                  </a:lnTo>
                  <a:close/>
                  <a:moveTo>
                    <a:pt x="1421" y="206"/>
                  </a:moveTo>
                  <a:cubicBezTo>
                    <a:pt x="1411" y="206"/>
                    <a:pt x="1403" y="199"/>
                    <a:pt x="1403" y="183"/>
                  </a:cubicBezTo>
                  <a:cubicBezTo>
                    <a:pt x="1403" y="161"/>
                    <a:pt x="1416" y="153"/>
                    <a:pt x="1445" y="153"/>
                  </a:cubicBezTo>
                  <a:lnTo>
                    <a:pt x="1448" y="153"/>
                  </a:lnTo>
                  <a:lnTo>
                    <a:pt x="1448" y="164"/>
                  </a:lnTo>
                  <a:cubicBezTo>
                    <a:pt x="1448" y="193"/>
                    <a:pt x="1440" y="206"/>
                    <a:pt x="1421" y="20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8" name="Freeform 222">
              <a:extLst>
                <a:ext uri="{FF2B5EF4-FFF2-40B4-BE49-F238E27FC236}">
                  <a16:creationId xmlns:a16="http://schemas.microsoft.com/office/drawing/2014/main" id="{868D8D81-0F57-AC71-6471-8FF5138C2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938" y="4752975"/>
              <a:ext cx="19050" cy="33338"/>
            </a:xfrm>
            <a:custGeom>
              <a:avLst/>
              <a:gdLst>
                <a:gd name="T0" fmla="*/ 18697 w 54"/>
                <a:gd name="T1" fmla="*/ 16486 h 91"/>
                <a:gd name="T2" fmla="*/ 9172 w 54"/>
                <a:gd name="T3" fmla="*/ 32972 h 91"/>
                <a:gd name="T4" fmla="*/ 0 w 54"/>
                <a:gd name="T5" fmla="*/ 16486 h 91"/>
                <a:gd name="T6" fmla="*/ 9172 w 54"/>
                <a:gd name="T7" fmla="*/ 0 h 91"/>
                <a:gd name="T8" fmla="*/ 18697 w 54"/>
                <a:gd name="T9" fmla="*/ 16486 h 91"/>
                <a:gd name="T10" fmla="*/ 14111 w 54"/>
                <a:gd name="T11" fmla="*/ 15753 h 91"/>
                <a:gd name="T12" fmla="*/ 9172 w 54"/>
                <a:gd name="T13" fmla="*/ 4030 h 91"/>
                <a:gd name="T14" fmla="*/ 4586 w 54"/>
                <a:gd name="T15" fmla="*/ 15753 h 91"/>
                <a:gd name="T16" fmla="*/ 9172 w 54"/>
                <a:gd name="T17" fmla="*/ 27110 h 91"/>
                <a:gd name="T18" fmla="*/ 14111 w 54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91">
                  <a:moveTo>
                    <a:pt x="53" y="45"/>
                  </a:moveTo>
                  <a:cubicBezTo>
                    <a:pt x="53" y="77"/>
                    <a:pt x="40" y="90"/>
                    <a:pt x="26" y="90"/>
                  </a:cubicBezTo>
                  <a:cubicBezTo>
                    <a:pt x="13" y="90"/>
                    <a:pt x="0" y="77"/>
                    <a:pt x="0" y="45"/>
                  </a:cubicBezTo>
                  <a:cubicBezTo>
                    <a:pt x="0" y="13"/>
                    <a:pt x="13" y="0"/>
                    <a:pt x="26" y="0"/>
                  </a:cubicBezTo>
                  <a:cubicBezTo>
                    <a:pt x="40" y="0"/>
                    <a:pt x="53" y="13"/>
                    <a:pt x="53" y="45"/>
                  </a:cubicBezTo>
                  <a:close/>
                  <a:moveTo>
                    <a:pt x="40" y="43"/>
                  </a:moveTo>
                  <a:cubicBezTo>
                    <a:pt x="40" y="20"/>
                    <a:pt x="34" y="11"/>
                    <a:pt x="26" y="11"/>
                  </a:cubicBezTo>
                  <a:cubicBezTo>
                    <a:pt x="19" y="11"/>
                    <a:pt x="13" y="20"/>
                    <a:pt x="13" y="43"/>
                  </a:cubicBezTo>
                  <a:cubicBezTo>
                    <a:pt x="13" y="67"/>
                    <a:pt x="19" y="74"/>
                    <a:pt x="26" y="74"/>
                  </a:cubicBezTo>
                  <a:cubicBezTo>
                    <a:pt x="34" y="74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89" name="Freeform 223">
              <a:extLst>
                <a:ext uri="{FF2B5EF4-FFF2-40B4-BE49-F238E27FC236}">
                  <a16:creationId xmlns:a16="http://schemas.microsoft.com/office/drawing/2014/main" id="{A23851BB-B0F1-0578-E292-734195A65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2337 w 35"/>
                <a:gd name="T3" fmla="*/ 0 h 86"/>
                <a:gd name="T4" fmla="*/ 12337 w 35"/>
                <a:gd name="T5" fmla="*/ 4799 h 86"/>
                <a:gd name="T6" fmla="*/ 4717 w 35"/>
                <a:gd name="T7" fmla="*/ 4799 h 86"/>
                <a:gd name="T8" fmla="*/ 4717 w 35"/>
                <a:gd name="T9" fmla="*/ 13660 h 86"/>
                <a:gd name="T10" fmla="*/ 12337 w 35"/>
                <a:gd name="T11" fmla="*/ 13660 h 86"/>
                <a:gd name="T12" fmla="*/ 12337 w 35"/>
                <a:gd name="T13" fmla="*/ 17721 h 86"/>
                <a:gd name="T14" fmla="*/ 4717 w 35"/>
                <a:gd name="T15" fmla="*/ 17721 h 86"/>
                <a:gd name="T16" fmla="*/ 4717 w 35"/>
                <a:gd name="T17" fmla="*/ 31381 h 86"/>
                <a:gd name="T18" fmla="*/ 0 w 35"/>
                <a:gd name="T19" fmla="*/ 31381 h 86"/>
                <a:gd name="T20" fmla="*/ 0 w 35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4" y="37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0" name="Freeform 224">
              <a:extLst>
                <a:ext uri="{FF2B5EF4-FFF2-40B4-BE49-F238E27FC236}">
                  <a16:creationId xmlns:a16="http://schemas.microsoft.com/office/drawing/2014/main" id="{40279BB3-B175-73E7-E700-364FEC57D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1" name="Freeform 225">
              <a:extLst>
                <a:ext uri="{FF2B5EF4-FFF2-40B4-BE49-F238E27FC236}">
                  <a16:creationId xmlns:a16="http://schemas.microsoft.com/office/drawing/2014/main" id="{56FE5B6B-321D-6038-CBD9-33601AAFB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975" y="4751388"/>
              <a:ext cx="17463" cy="33337"/>
            </a:xfrm>
            <a:custGeom>
              <a:avLst/>
              <a:gdLst>
                <a:gd name="T0" fmla="*/ 17107 w 49"/>
                <a:gd name="T1" fmla="*/ 31872 h 91"/>
                <a:gd name="T2" fmla="*/ 11404 w 49"/>
                <a:gd name="T3" fmla="*/ 32971 h 91"/>
                <a:gd name="T4" fmla="*/ 0 w 49"/>
                <a:gd name="T5" fmla="*/ 16485 h 91"/>
                <a:gd name="T6" fmla="*/ 11404 w 49"/>
                <a:gd name="T7" fmla="*/ 0 h 91"/>
                <a:gd name="T8" fmla="*/ 17107 w 49"/>
                <a:gd name="T9" fmla="*/ 733 h 91"/>
                <a:gd name="T10" fmla="*/ 17107 w 49"/>
                <a:gd name="T11" fmla="*/ 5495 h 91"/>
                <a:gd name="T12" fmla="*/ 12474 w 49"/>
                <a:gd name="T13" fmla="*/ 3663 h 91"/>
                <a:gd name="T14" fmla="*/ 5702 w 49"/>
                <a:gd name="T15" fmla="*/ 15386 h 91"/>
                <a:gd name="T16" fmla="*/ 12474 w 49"/>
                <a:gd name="T17" fmla="*/ 27109 h 91"/>
                <a:gd name="T18" fmla="*/ 17107 w 49"/>
                <a:gd name="T19" fmla="*/ 24911 h 91"/>
                <a:gd name="T20" fmla="*/ 17107 w 49"/>
                <a:gd name="T21" fmla="*/ 31872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91">
                  <a:moveTo>
                    <a:pt x="48" y="87"/>
                  </a:moveTo>
                  <a:cubicBezTo>
                    <a:pt x="45" y="90"/>
                    <a:pt x="40" y="90"/>
                    <a:pt x="32" y="90"/>
                  </a:cubicBezTo>
                  <a:cubicBezTo>
                    <a:pt x="11" y="90"/>
                    <a:pt x="0" y="71"/>
                    <a:pt x="0" y="45"/>
                  </a:cubicBezTo>
                  <a:cubicBezTo>
                    <a:pt x="0" y="21"/>
                    <a:pt x="11" y="0"/>
                    <a:pt x="32" y="0"/>
                  </a:cubicBezTo>
                  <a:cubicBezTo>
                    <a:pt x="40" y="0"/>
                    <a:pt x="45" y="2"/>
                    <a:pt x="48" y="2"/>
                  </a:cubicBezTo>
                  <a:lnTo>
                    <a:pt x="48" y="15"/>
                  </a:lnTo>
                  <a:cubicBezTo>
                    <a:pt x="45" y="13"/>
                    <a:pt x="42" y="10"/>
                    <a:pt x="35" y="10"/>
                  </a:cubicBezTo>
                  <a:cubicBezTo>
                    <a:pt x="24" y="10"/>
                    <a:pt x="16" y="18"/>
                    <a:pt x="16" y="42"/>
                  </a:cubicBezTo>
                  <a:cubicBezTo>
                    <a:pt x="16" y="63"/>
                    <a:pt x="24" y="74"/>
                    <a:pt x="35" y="74"/>
                  </a:cubicBezTo>
                  <a:cubicBezTo>
                    <a:pt x="40" y="74"/>
                    <a:pt x="45" y="71"/>
                    <a:pt x="48" y="68"/>
                  </a:cubicBezTo>
                  <a:lnTo>
                    <a:pt x="48" y="8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2" name="Freeform 226">
              <a:extLst>
                <a:ext uri="{FF2B5EF4-FFF2-40B4-BE49-F238E27FC236}">
                  <a16:creationId xmlns:a16="http://schemas.microsoft.com/office/drawing/2014/main" id="{99E9B808-2695-4CF4-F3E1-65BAED6D3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613" y="4752975"/>
              <a:ext cx="4762" cy="31750"/>
            </a:xfrm>
            <a:custGeom>
              <a:avLst/>
              <a:gdLst>
                <a:gd name="T0" fmla="*/ 2222 w 15"/>
                <a:gd name="T1" fmla="*/ 31381 h 86"/>
                <a:gd name="T2" fmla="*/ 0 w 15"/>
                <a:gd name="T3" fmla="*/ 31381 h 86"/>
                <a:gd name="T4" fmla="*/ 0 w 15"/>
                <a:gd name="T5" fmla="*/ 0 h 86"/>
                <a:gd name="T6" fmla="*/ 4445 w 15"/>
                <a:gd name="T7" fmla="*/ 0 h 86"/>
                <a:gd name="T8" fmla="*/ 4445 w 15"/>
                <a:gd name="T9" fmla="*/ 31381 h 86"/>
                <a:gd name="T10" fmla="*/ 2222 w 15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3" name="Freeform 227">
              <a:extLst>
                <a:ext uri="{FF2B5EF4-FFF2-40B4-BE49-F238E27FC236}">
                  <a16:creationId xmlns:a16="http://schemas.microsoft.com/office/drawing/2014/main" id="{3A682B96-4681-5295-4397-78D094D91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4752975"/>
              <a:ext cx="17462" cy="31750"/>
            </a:xfrm>
            <a:custGeom>
              <a:avLst/>
              <a:gdLst>
                <a:gd name="T0" fmla="*/ 0 w 49"/>
                <a:gd name="T1" fmla="*/ 0 h 86"/>
                <a:gd name="T2" fmla="*/ 4633 w 49"/>
                <a:gd name="T3" fmla="*/ 0 h 86"/>
                <a:gd name="T4" fmla="*/ 13186 w 49"/>
                <a:gd name="T5" fmla="*/ 24366 h 86"/>
                <a:gd name="T6" fmla="*/ 13186 w 49"/>
                <a:gd name="T7" fmla="*/ 24366 h 86"/>
                <a:gd name="T8" fmla="*/ 13186 w 49"/>
                <a:gd name="T9" fmla="*/ 0 h 86"/>
                <a:gd name="T10" fmla="*/ 17106 w 49"/>
                <a:gd name="T11" fmla="*/ 0 h 86"/>
                <a:gd name="T12" fmla="*/ 17106 w 49"/>
                <a:gd name="T13" fmla="*/ 31381 h 86"/>
                <a:gd name="T14" fmla="*/ 12473 w 49"/>
                <a:gd name="T15" fmla="*/ 31381 h 86"/>
                <a:gd name="T16" fmla="*/ 3920 w 49"/>
                <a:gd name="T17" fmla="*/ 7015 h 86"/>
                <a:gd name="T18" fmla="*/ 3920 w 49"/>
                <a:gd name="T19" fmla="*/ 7015 h 86"/>
                <a:gd name="T20" fmla="*/ 3920 w 49"/>
                <a:gd name="T21" fmla="*/ 31381 h 86"/>
                <a:gd name="T22" fmla="*/ 0 w 49"/>
                <a:gd name="T23" fmla="*/ 31381 h 86"/>
                <a:gd name="T24" fmla="*/ 0 w 49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" h="86">
                  <a:moveTo>
                    <a:pt x="0" y="0"/>
                  </a:moveTo>
                  <a:lnTo>
                    <a:pt x="13" y="0"/>
                  </a:lnTo>
                  <a:lnTo>
                    <a:pt x="37" y="66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48" y="85"/>
                  </a:lnTo>
                  <a:lnTo>
                    <a:pt x="35" y="85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4" name="Freeform 228">
              <a:extLst>
                <a:ext uri="{FF2B5EF4-FFF2-40B4-BE49-F238E27FC236}">
                  <a16:creationId xmlns:a16="http://schemas.microsoft.com/office/drawing/2014/main" id="{EA43BE8E-EA38-1499-A739-17109ACE1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188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5" name="Freeform 229">
              <a:extLst>
                <a:ext uri="{FF2B5EF4-FFF2-40B4-BE49-F238E27FC236}">
                  <a16:creationId xmlns:a16="http://schemas.microsoft.com/office/drawing/2014/main" id="{63274C42-E2C5-E5C2-EF13-E9484E040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037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117 w 49"/>
                <a:gd name="T15" fmla="*/ 31393 h 89"/>
                <a:gd name="T16" fmla="*/ 9266 w 49"/>
                <a:gd name="T17" fmla="*/ 20691 h 89"/>
                <a:gd name="T18" fmla="*/ 5702 w 49"/>
                <a:gd name="T19" fmla="*/ 18194 h 89"/>
                <a:gd name="T20" fmla="*/ 4633 w 49"/>
                <a:gd name="T21" fmla="*/ 18194 h 89"/>
                <a:gd name="T22" fmla="*/ 4633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7484 w 49"/>
                <a:gd name="T31" fmla="*/ 13199 h 89"/>
                <a:gd name="T32" fmla="*/ 11404 w 49"/>
                <a:gd name="T33" fmla="*/ 8562 h 89"/>
                <a:gd name="T34" fmla="*/ 7484 w 49"/>
                <a:gd name="T35" fmla="*/ 3924 h 89"/>
                <a:gd name="T36" fmla="*/ 5702 w 49"/>
                <a:gd name="T37" fmla="*/ 3924 h 89"/>
                <a:gd name="T38" fmla="*/ 5702 w 49"/>
                <a:gd name="T39" fmla="*/ 13199 h 89"/>
                <a:gd name="T40" fmla="*/ 7484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cubicBezTo>
                    <a:pt x="34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4" y="88"/>
                  </a:lnTo>
                  <a:lnTo>
                    <a:pt x="26" y="58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3"/>
                    <a:pt x="26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6" name="Freeform 230">
              <a:extLst>
                <a:ext uri="{FF2B5EF4-FFF2-40B4-BE49-F238E27FC236}">
                  <a16:creationId xmlns:a16="http://schemas.microsoft.com/office/drawing/2014/main" id="{E4A4B129-06CD-AC4E-D72C-0548C52B9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4988" y="475297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13911 w 38"/>
                <a:gd name="T3" fmla="*/ 0 h 86"/>
                <a:gd name="T4" fmla="*/ 13911 w 38"/>
                <a:gd name="T5" fmla="*/ 4799 h 86"/>
                <a:gd name="T6" fmla="*/ 4888 w 38"/>
                <a:gd name="T7" fmla="*/ 4799 h 86"/>
                <a:gd name="T8" fmla="*/ 4888 w 38"/>
                <a:gd name="T9" fmla="*/ 12922 h 86"/>
                <a:gd name="T10" fmla="*/ 12783 w 38"/>
                <a:gd name="T11" fmla="*/ 12922 h 86"/>
                <a:gd name="T12" fmla="*/ 12783 w 38"/>
                <a:gd name="T13" fmla="*/ 17721 h 86"/>
                <a:gd name="T14" fmla="*/ 4888 w 38"/>
                <a:gd name="T15" fmla="*/ 17721 h 86"/>
                <a:gd name="T16" fmla="*/ 4888 w 38"/>
                <a:gd name="T17" fmla="*/ 27320 h 86"/>
                <a:gd name="T18" fmla="*/ 13911 w 38"/>
                <a:gd name="T19" fmla="*/ 27320 h 86"/>
                <a:gd name="T20" fmla="*/ 13911 w 38"/>
                <a:gd name="T21" fmla="*/ 31381 h 86"/>
                <a:gd name="T22" fmla="*/ 0 w 38"/>
                <a:gd name="T23" fmla="*/ 31381 h 86"/>
                <a:gd name="T24" fmla="*/ 0 w 38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7" name="Freeform 231">
              <a:extLst>
                <a:ext uri="{FF2B5EF4-FFF2-40B4-BE49-F238E27FC236}">
                  <a16:creationId xmlns:a16="http://schemas.microsoft.com/office/drawing/2014/main" id="{D476F086-9C32-40BC-E619-185794CB3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9275" y="4751388"/>
              <a:ext cx="19050" cy="33337"/>
            </a:xfrm>
            <a:custGeom>
              <a:avLst/>
              <a:gdLst>
                <a:gd name="T0" fmla="*/ 11289 w 54"/>
                <a:gd name="T1" fmla="*/ 14287 h 91"/>
                <a:gd name="T2" fmla="*/ 18697 w 54"/>
                <a:gd name="T3" fmla="*/ 14287 h 91"/>
                <a:gd name="T4" fmla="*/ 18697 w 54"/>
                <a:gd name="T5" fmla="*/ 30773 h 91"/>
                <a:gd name="T6" fmla="*/ 11994 w 54"/>
                <a:gd name="T7" fmla="*/ 32971 h 91"/>
                <a:gd name="T8" fmla="*/ 0 w 54"/>
                <a:gd name="T9" fmla="*/ 16485 h 91"/>
                <a:gd name="T10" fmla="*/ 11994 w 54"/>
                <a:gd name="T11" fmla="*/ 0 h 91"/>
                <a:gd name="T12" fmla="*/ 17639 w 54"/>
                <a:gd name="T13" fmla="*/ 733 h 91"/>
                <a:gd name="T14" fmla="*/ 17639 w 54"/>
                <a:gd name="T15" fmla="*/ 5495 h 91"/>
                <a:gd name="T16" fmla="*/ 11994 w 54"/>
                <a:gd name="T17" fmla="*/ 3663 h 91"/>
                <a:gd name="T18" fmla="*/ 4586 w 54"/>
                <a:gd name="T19" fmla="*/ 15386 h 91"/>
                <a:gd name="T20" fmla="*/ 11289 w 54"/>
                <a:gd name="T21" fmla="*/ 27109 h 91"/>
                <a:gd name="T22" fmla="*/ 14111 w 54"/>
                <a:gd name="T23" fmla="*/ 26010 h 91"/>
                <a:gd name="T24" fmla="*/ 14111 w 54"/>
                <a:gd name="T25" fmla="*/ 17218 h 91"/>
                <a:gd name="T26" fmla="*/ 10231 w 54"/>
                <a:gd name="T27" fmla="*/ 17218 h 91"/>
                <a:gd name="T28" fmla="*/ 10231 w 54"/>
                <a:gd name="T29" fmla="*/ 14287 h 91"/>
                <a:gd name="T30" fmla="*/ 11289 w 54"/>
                <a:gd name="T31" fmla="*/ 14287 h 9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4" h="91">
                  <a:moveTo>
                    <a:pt x="32" y="39"/>
                  </a:moveTo>
                  <a:lnTo>
                    <a:pt x="53" y="39"/>
                  </a:lnTo>
                  <a:lnTo>
                    <a:pt x="53" y="84"/>
                  </a:lnTo>
                  <a:cubicBezTo>
                    <a:pt x="50" y="87"/>
                    <a:pt x="42" y="90"/>
                    <a:pt x="34" y="90"/>
                  </a:cubicBezTo>
                  <a:cubicBezTo>
                    <a:pt x="13" y="90"/>
                    <a:pt x="0" y="72"/>
                    <a:pt x="0" y="45"/>
                  </a:cubicBezTo>
                  <a:cubicBezTo>
                    <a:pt x="0" y="19"/>
                    <a:pt x="10" y="0"/>
                    <a:pt x="34" y="0"/>
                  </a:cubicBezTo>
                  <a:cubicBezTo>
                    <a:pt x="42" y="0"/>
                    <a:pt x="48" y="2"/>
                    <a:pt x="50" y="2"/>
                  </a:cubicBezTo>
                  <a:lnTo>
                    <a:pt x="50" y="15"/>
                  </a:lnTo>
                  <a:cubicBezTo>
                    <a:pt x="45" y="13"/>
                    <a:pt x="40" y="10"/>
                    <a:pt x="34" y="10"/>
                  </a:cubicBezTo>
                  <a:cubicBezTo>
                    <a:pt x="21" y="10"/>
                    <a:pt x="13" y="24"/>
                    <a:pt x="13" y="42"/>
                  </a:cubicBezTo>
                  <a:cubicBezTo>
                    <a:pt x="13" y="61"/>
                    <a:pt x="21" y="74"/>
                    <a:pt x="32" y="74"/>
                  </a:cubicBezTo>
                  <a:cubicBezTo>
                    <a:pt x="34" y="74"/>
                    <a:pt x="37" y="74"/>
                    <a:pt x="40" y="71"/>
                  </a:cubicBezTo>
                  <a:lnTo>
                    <a:pt x="40" y="47"/>
                  </a:lnTo>
                  <a:lnTo>
                    <a:pt x="29" y="47"/>
                  </a:lnTo>
                  <a:lnTo>
                    <a:pt x="29" y="39"/>
                  </a:lnTo>
                  <a:lnTo>
                    <a:pt x="32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8" name="Freeform 232">
              <a:extLst>
                <a:ext uri="{FF2B5EF4-FFF2-40B4-BE49-F238E27FC236}">
                  <a16:creationId xmlns:a16="http://schemas.microsoft.com/office/drawing/2014/main" id="{5E6DECE4-0E1E-FC62-4893-F717F9AF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4752975"/>
              <a:ext cx="4762" cy="31750"/>
            </a:xfrm>
            <a:custGeom>
              <a:avLst/>
              <a:gdLst>
                <a:gd name="T0" fmla="*/ 2381 w 14"/>
                <a:gd name="T1" fmla="*/ 31381 h 86"/>
                <a:gd name="T2" fmla="*/ 0 w 14"/>
                <a:gd name="T3" fmla="*/ 31381 h 86"/>
                <a:gd name="T4" fmla="*/ 0 w 14"/>
                <a:gd name="T5" fmla="*/ 0 h 86"/>
                <a:gd name="T6" fmla="*/ 4422 w 14"/>
                <a:gd name="T7" fmla="*/ 0 h 86"/>
                <a:gd name="T8" fmla="*/ 4422 w 14"/>
                <a:gd name="T9" fmla="*/ 31381 h 86"/>
                <a:gd name="T10" fmla="*/ 2381 w 14"/>
                <a:gd name="T11" fmla="*/ 31381 h 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" h="86">
                  <a:moveTo>
                    <a:pt x="7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7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99" name="Freeform 233">
              <a:extLst>
                <a:ext uri="{FF2B5EF4-FFF2-40B4-BE49-F238E27FC236}">
                  <a16:creationId xmlns:a16="http://schemas.microsoft.com/office/drawing/2014/main" id="{975AFE60-5DD5-62F8-C8DA-2AD14421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4752975"/>
              <a:ext cx="20638" cy="33338"/>
            </a:xfrm>
            <a:custGeom>
              <a:avLst/>
              <a:gdLst>
                <a:gd name="T0" fmla="*/ 20276 w 57"/>
                <a:gd name="T1" fmla="*/ 16486 h 91"/>
                <a:gd name="T2" fmla="*/ 10500 w 57"/>
                <a:gd name="T3" fmla="*/ 32972 h 91"/>
                <a:gd name="T4" fmla="*/ 1086 w 57"/>
                <a:gd name="T5" fmla="*/ 16486 h 91"/>
                <a:gd name="T6" fmla="*/ 10500 w 57"/>
                <a:gd name="T7" fmla="*/ 0 h 91"/>
                <a:gd name="T8" fmla="*/ 20276 w 57"/>
                <a:gd name="T9" fmla="*/ 16486 h 91"/>
                <a:gd name="T10" fmla="*/ 15569 w 57"/>
                <a:gd name="T11" fmla="*/ 15753 h 91"/>
                <a:gd name="T12" fmla="*/ 10500 w 57"/>
                <a:gd name="T13" fmla="*/ 4030 h 91"/>
                <a:gd name="T14" fmla="*/ 5793 w 57"/>
                <a:gd name="T15" fmla="*/ 15753 h 91"/>
                <a:gd name="T16" fmla="*/ 10500 w 57"/>
                <a:gd name="T17" fmla="*/ 27110 h 91"/>
                <a:gd name="T18" fmla="*/ 15569 w 57"/>
                <a:gd name="T19" fmla="*/ 15753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91">
                  <a:moveTo>
                    <a:pt x="56" y="45"/>
                  </a:moveTo>
                  <a:cubicBezTo>
                    <a:pt x="56" y="77"/>
                    <a:pt x="43" y="90"/>
                    <a:pt x="29" y="90"/>
                  </a:cubicBezTo>
                  <a:cubicBezTo>
                    <a:pt x="16" y="90"/>
                    <a:pt x="3" y="77"/>
                    <a:pt x="3" y="45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3" y="0"/>
                    <a:pt x="56" y="13"/>
                    <a:pt x="56" y="45"/>
                  </a:cubicBezTo>
                  <a:close/>
                  <a:moveTo>
                    <a:pt x="43" y="43"/>
                  </a:moveTo>
                  <a:cubicBezTo>
                    <a:pt x="43" y="20"/>
                    <a:pt x="37" y="11"/>
                    <a:pt x="29" y="11"/>
                  </a:cubicBezTo>
                  <a:cubicBezTo>
                    <a:pt x="21" y="11"/>
                    <a:pt x="16" y="19"/>
                    <a:pt x="16" y="43"/>
                  </a:cubicBezTo>
                  <a:cubicBezTo>
                    <a:pt x="13" y="66"/>
                    <a:pt x="21" y="74"/>
                    <a:pt x="29" y="74"/>
                  </a:cubicBezTo>
                  <a:cubicBezTo>
                    <a:pt x="37" y="74"/>
                    <a:pt x="43" y="67"/>
                    <a:pt x="43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0" name="Freeform 234">
              <a:extLst>
                <a:ext uri="{FF2B5EF4-FFF2-40B4-BE49-F238E27FC236}">
                  <a16:creationId xmlns:a16="http://schemas.microsoft.com/office/drawing/2014/main" id="{3A93B9D6-067B-4950-4207-BE8CED177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3250" y="475297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5976 w 51"/>
                <a:gd name="T3" fmla="*/ 0 h 86"/>
                <a:gd name="T4" fmla="*/ 14941 w 51"/>
                <a:gd name="T5" fmla="*/ 24366 h 86"/>
                <a:gd name="T6" fmla="*/ 14941 w 51"/>
                <a:gd name="T7" fmla="*/ 24366 h 86"/>
                <a:gd name="T8" fmla="*/ 14941 w 51"/>
                <a:gd name="T9" fmla="*/ 0 h 86"/>
                <a:gd name="T10" fmla="*/ 18676 w 51"/>
                <a:gd name="T11" fmla="*/ 0 h 86"/>
                <a:gd name="T12" fmla="*/ 18676 w 51"/>
                <a:gd name="T13" fmla="*/ 31381 h 86"/>
                <a:gd name="T14" fmla="*/ 12700 w 51"/>
                <a:gd name="T15" fmla="*/ 31381 h 86"/>
                <a:gd name="T16" fmla="*/ 4856 w 51"/>
                <a:gd name="T17" fmla="*/ 7015 h 86"/>
                <a:gd name="T18" fmla="*/ 4856 w 51"/>
                <a:gd name="T19" fmla="*/ 7015 h 86"/>
                <a:gd name="T20" fmla="*/ 4856 w 51"/>
                <a:gd name="T21" fmla="*/ 31381 h 86"/>
                <a:gd name="T22" fmla="*/ 0 w 51"/>
                <a:gd name="T23" fmla="*/ 31381 h 86"/>
                <a:gd name="T24" fmla="*/ 0 w 51"/>
                <a:gd name="T25" fmla="*/ 0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1" name="Freeform 235">
              <a:extLst>
                <a:ext uri="{FF2B5EF4-FFF2-40B4-BE49-F238E27FC236}">
                  <a16:creationId xmlns:a16="http://schemas.microsoft.com/office/drawing/2014/main" id="{1BF4F458-472F-FDD6-5F1C-99F38B662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4754563"/>
              <a:ext cx="22225" cy="31750"/>
            </a:xfrm>
            <a:custGeom>
              <a:avLst/>
              <a:gdLst>
                <a:gd name="T0" fmla="*/ 15928 w 60"/>
                <a:gd name="T1" fmla="*/ 23259 h 86"/>
                <a:gd name="T2" fmla="*/ 7038 w 60"/>
                <a:gd name="T3" fmla="*/ 23259 h 86"/>
                <a:gd name="T4" fmla="*/ 5186 w 60"/>
                <a:gd name="T5" fmla="*/ 31381 h 86"/>
                <a:gd name="T6" fmla="*/ 0 w 60"/>
                <a:gd name="T7" fmla="*/ 31381 h 86"/>
                <a:gd name="T8" fmla="*/ 8890 w 60"/>
                <a:gd name="T9" fmla="*/ 0 h 86"/>
                <a:gd name="T10" fmla="*/ 13705 w 60"/>
                <a:gd name="T11" fmla="*/ 0 h 86"/>
                <a:gd name="T12" fmla="*/ 21855 w 60"/>
                <a:gd name="T13" fmla="*/ 31381 h 86"/>
                <a:gd name="T14" fmla="*/ 16669 w 60"/>
                <a:gd name="T15" fmla="*/ 31381 h 86"/>
                <a:gd name="T16" fmla="*/ 15928 w 60"/>
                <a:gd name="T17" fmla="*/ 23259 h 86"/>
                <a:gd name="T18" fmla="*/ 14817 w 60"/>
                <a:gd name="T19" fmla="*/ 18459 h 86"/>
                <a:gd name="T20" fmla="*/ 11853 w 60"/>
                <a:gd name="T21" fmla="*/ 3692 h 86"/>
                <a:gd name="T22" fmla="*/ 11853 w 60"/>
                <a:gd name="T23" fmla="*/ 3692 h 86"/>
                <a:gd name="T24" fmla="*/ 8149 w 60"/>
                <a:gd name="T25" fmla="*/ 18459 h 86"/>
                <a:gd name="T26" fmla="*/ 14817 w 60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86">
                  <a:moveTo>
                    <a:pt x="43" y="63"/>
                  </a:moveTo>
                  <a:lnTo>
                    <a:pt x="19" y="63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2" name="Freeform 236">
              <a:extLst>
                <a:ext uri="{FF2B5EF4-FFF2-40B4-BE49-F238E27FC236}">
                  <a16:creationId xmlns:a16="http://schemas.microsoft.com/office/drawing/2014/main" id="{F1903517-CF73-FF09-1840-3E676CB95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1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3" name="Freeform 237">
              <a:extLst>
                <a:ext uri="{FF2B5EF4-FFF2-40B4-BE49-F238E27FC236}">
                  <a16:creationId xmlns:a16="http://schemas.microsoft.com/office/drawing/2014/main" id="{32B74007-77C9-9B15-FBE9-A134091A0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4752975"/>
              <a:ext cx="15875" cy="31750"/>
            </a:xfrm>
            <a:custGeom>
              <a:avLst/>
              <a:gdLst>
                <a:gd name="T0" fmla="*/ 1108 w 43"/>
                <a:gd name="T1" fmla="*/ 0 h 89"/>
                <a:gd name="T2" fmla="*/ 7753 w 43"/>
                <a:gd name="T3" fmla="*/ 0 h 89"/>
                <a:gd name="T4" fmla="*/ 15506 w 43"/>
                <a:gd name="T5" fmla="*/ 9632 h 89"/>
                <a:gd name="T6" fmla="*/ 7753 w 43"/>
                <a:gd name="T7" fmla="*/ 18907 h 89"/>
                <a:gd name="T8" fmla="*/ 4799 w 43"/>
                <a:gd name="T9" fmla="*/ 18907 h 89"/>
                <a:gd name="T10" fmla="*/ 4799 w 43"/>
                <a:gd name="T11" fmla="*/ 31393 h 89"/>
                <a:gd name="T12" fmla="*/ 0 w 43"/>
                <a:gd name="T13" fmla="*/ 31393 h 89"/>
                <a:gd name="T14" fmla="*/ 0 w 43"/>
                <a:gd name="T15" fmla="*/ 0 h 89"/>
                <a:gd name="T16" fmla="*/ 1108 w 43"/>
                <a:gd name="T17" fmla="*/ 0 h 89"/>
                <a:gd name="T18" fmla="*/ 7753 w 43"/>
                <a:gd name="T19" fmla="*/ 14270 h 89"/>
                <a:gd name="T20" fmla="*/ 11814 w 43"/>
                <a:gd name="T21" fmla="*/ 9632 h 89"/>
                <a:gd name="T22" fmla="*/ 7753 w 43"/>
                <a:gd name="T23" fmla="*/ 4638 h 89"/>
                <a:gd name="T24" fmla="*/ 5907 w 43"/>
                <a:gd name="T25" fmla="*/ 4638 h 89"/>
                <a:gd name="T26" fmla="*/ 5907 w 43"/>
                <a:gd name="T27" fmla="*/ 15340 h 89"/>
                <a:gd name="T28" fmla="*/ 7753 w 43"/>
                <a:gd name="T29" fmla="*/ 15340 h 89"/>
                <a:gd name="T30" fmla="*/ 7753 w 43"/>
                <a:gd name="T31" fmla="*/ 1427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89">
                  <a:moveTo>
                    <a:pt x="3" y="0"/>
                  </a:moveTo>
                  <a:lnTo>
                    <a:pt x="21" y="0"/>
                  </a:lnTo>
                  <a:cubicBezTo>
                    <a:pt x="34" y="0"/>
                    <a:pt x="42" y="11"/>
                    <a:pt x="42" y="27"/>
                  </a:cubicBezTo>
                  <a:cubicBezTo>
                    <a:pt x="42" y="43"/>
                    <a:pt x="34" y="53"/>
                    <a:pt x="21" y="53"/>
                  </a:cubicBezTo>
                  <a:lnTo>
                    <a:pt x="13" y="53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21" y="40"/>
                  </a:moveTo>
                  <a:cubicBezTo>
                    <a:pt x="29" y="40"/>
                    <a:pt x="32" y="35"/>
                    <a:pt x="32" y="27"/>
                  </a:cubicBezTo>
                  <a:cubicBezTo>
                    <a:pt x="32" y="16"/>
                    <a:pt x="29" y="13"/>
                    <a:pt x="21" y="13"/>
                  </a:cubicBezTo>
                  <a:lnTo>
                    <a:pt x="16" y="1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4" name="Freeform 238">
              <a:extLst>
                <a:ext uri="{FF2B5EF4-FFF2-40B4-BE49-F238E27FC236}">
                  <a16:creationId xmlns:a16="http://schemas.microsoft.com/office/drawing/2014/main" id="{F24F9762-D3F9-7C6F-2D39-AD8812D97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4754563"/>
              <a:ext cx="20638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8 w 59"/>
                <a:gd name="T13" fmla="*/ 31381 h 86"/>
                <a:gd name="T14" fmla="*/ 15741 w 59"/>
                <a:gd name="T15" fmla="*/ 31381 h 86"/>
                <a:gd name="T16" fmla="*/ 14691 w 59"/>
                <a:gd name="T17" fmla="*/ 23259 h 86"/>
                <a:gd name="T18" fmla="*/ 13992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6 w 59"/>
                <a:gd name="T25" fmla="*/ 18459 h 86"/>
                <a:gd name="T26" fmla="*/ 13992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5" name="Freeform 239">
              <a:extLst>
                <a:ext uri="{FF2B5EF4-FFF2-40B4-BE49-F238E27FC236}">
                  <a16:creationId xmlns:a16="http://schemas.microsoft.com/office/drawing/2014/main" id="{0EAF0F3F-D812-A715-AF5A-DC4B70398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752975"/>
              <a:ext cx="17463" cy="31750"/>
            </a:xfrm>
            <a:custGeom>
              <a:avLst/>
              <a:gdLst>
                <a:gd name="T0" fmla="*/ 1069 w 49"/>
                <a:gd name="T1" fmla="*/ 0 h 89"/>
                <a:gd name="T2" fmla="*/ 8553 w 49"/>
                <a:gd name="T3" fmla="*/ 0 h 89"/>
                <a:gd name="T4" fmla="*/ 16394 w 49"/>
                <a:gd name="T5" fmla="*/ 8562 h 89"/>
                <a:gd name="T6" fmla="*/ 11404 w 49"/>
                <a:gd name="T7" fmla="*/ 16053 h 89"/>
                <a:gd name="T8" fmla="*/ 11404 w 49"/>
                <a:gd name="T9" fmla="*/ 16053 h 89"/>
                <a:gd name="T10" fmla="*/ 14256 w 49"/>
                <a:gd name="T11" fmla="*/ 19978 h 89"/>
                <a:gd name="T12" fmla="*/ 17107 w 49"/>
                <a:gd name="T13" fmla="*/ 31393 h 89"/>
                <a:gd name="T14" fmla="*/ 12474 w 49"/>
                <a:gd name="T15" fmla="*/ 31393 h 89"/>
                <a:gd name="T16" fmla="*/ 9622 w 49"/>
                <a:gd name="T17" fmla="*/ 20691 h 89"/>
                <a:gd name="T18" fmla="*/ 5702 w 49"/>
                <a:gd name="T19" fmla="*/ 18194 h 89"/>
                <a:gd name="T20" fmla="*/ 4989 w 49"/>
                <a:gd name="T21" fmla="*/ 18194 h 89"/>
                <a:gd name="T22" fmla="*/ 4989 w 49"/>
                <a:gd name="T23" fmla="*/ 31393 h 89"/>
                <a:gd name="T24" fmla="*/ 0 w 49"/>
                <a:gd name="T25" fmla="*/ 31393 h 89"/>
                <a:gd name="T26" fmla="*/ 0 w 49"/>
                <a:gd name="T27" fmla="*/ 0 h 89"/>
                <a:gd name="T28" fmla="*/ 1069 w 49"/>
                <a:gd name="T29" fmla="*/ 0 h 89"/>
                <a:gd name="T30" fmla="*/ 6771 w 49"/>
                <a:gd name="T31" fmla="*/ 13199 h 89"/>
                <a:gd name="T32" fmla="*/ 10692 w 49"/>
                <a:gd name="T33" fmla="*/ 8562 h 89"/>
                <a:gd name="T34" fmla="*/ 6771 w 49"/>
                <a:gd name="T35" fmla="*/ 3924 h 89"/>
                <a:gd name="T36" fmla="*/ 4989 w 49"/>
                <a:gd name="T37" fmla="*/ 3924 h 89"/>
                <a:gd name="T38" fmla="*/ 4989 w 49"/>
                <a:gd name="T39" fmla="*/ 13199 h 89"/>
                <a:gd name="T40" fmla="*/ 6771 w 49"/>
                <a:gd name="T41" fmla="*/ 13199 h 8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8" y="0"/>
                    <a:pt x="46" y="8"/>
                    <a:pt x="46" y="24"/>
                  </a:cubicBezTo>
                  <a:cubicBezTo>
                    <a:pt x="46" y="35"/>
                    <a:pt x="40" y="43"/>
                    <a:pt x="32" y="45"/>
                  </a:cubicBezTo>
                  <a:cubicBezTo>
                    <a:pt x="35" y="45"/>
                    <a:pt x="38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8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0" y="0"/>
                  </a:lnTo>
                  <a:lnTo>
                    <a:pt x="3" y="0"/>
                  </a:lnTo>
                  <a:close/>
                  <a:moveTo>
                    <a:pt x="19" y="37"/>
                  </a:moveTo>
                  <a:cubicBezTo>
                    <a:pt x="27" y="37"/>
                    <a:pt x="30" y="32"/>
                    <a:pt x="30" y="24"/>
                  </a:cubicBezTo>
                  <a:cubicBezTo>
                    <a:pt x="30" y="13"/>
                    <a:pt x="24" y="11"/>
                    <a:pt x="19" y="11"/>
                  </a:cubicBezTo>
                  <a:lnTo>
                    <a:pt x="14" y="11"/>
                  </a:lnTo>
                  <a:lnTo>
                    <a:pt x="14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6" name="Freeform 240">
              <a:extLst>
                <a:ext uri="{FF2B5EF4-FFF2-40B4-BE49-F238E27FC236}">
                  <a16:creationId xmlns:a16="http://schemas.microsoft.com/office/drawing/2014/main" id="{6D1EFABA-8E24-1D06-094D-91C0A54AC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4754563"/>
              <a:ext cx="20637" cy="31750"/>
            </a:xfrm>
            <a:custGeom>
              <a:avLst/>
              <a:gdLst>
                <a:gd name="T0" fmla="*/ 15041 w 59"/>
                <a:gd name="T1" fmla="*/ 23259 h 86"/>
                <a:gd name="T2" fmla="*/ 664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504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3" y="63"/>
                  </a:moveTo>
                  <a:lnTo>
                    <a:pt x="19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7" name="Freeform 241">
              <a:extLst>
                <a:ext uri="{FF2B5EF4-FFF2-40B4-BE49-F238E27FC236}">
                  <a16:creationId xmlns:a16="http://schemas.microsoft.com/office/drawing/2014/main" id="{FADC276D-77FA-E2C6-0A39-2E2935AF5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75297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4717 w 35"/>
                <a:gd name="T3" fmla="*/ 0 h 86"/>
                <a:gd name="T4" fmla="*/ 4717 w 35"/>
                <a:gd name="T5" fmla="*/ 27320 h 86"/>
                <a:gd name="T6" fmla="*/ 12337 w 35"/>
                <a:gd name="T7" fmla="*/ 27320 h 86"/>
                <a:gd name="T8" fmla="*/ 12337 w 35"/>
                <a:gd name="T9" fmla="*/ 31381 h 86"/>
                <a:gd name="T10" fmla="*/ 0 w 35"/>
                <a:gd name="T11" fmla="*/ 31381 h 86"/>
                <a:gd name="T12" fmla="*/ 0 w 35"/>
                <a:gd name="T13" fmla="*/ 0 h 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4" y="74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8" name="Freeform 242">
              <a:extLst>
                <a:ext uri="{FF2B5EF4-FFF2-40B4-BE49-F238E27FC236}">
                  <a16:creationId xmlns:a16="http://schemas.microsoft.com/office/drawing/2014/main" id="{733D6EF4-C4C9-EF9D-36BE-C0674F225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754563"/>
              <a:ext cx="20637" cy="31750"/>
            </a:xfrm>
            <a:custGeom>
              <a:avLst/>
              <a:gdLst>
                <a:gd name="T0" fmla="*/ 14691 w 59"/>
                <a:gd name="T1" fmla="*/ 23259 h 86"/>
                <a:gd name="T2" fmla="*/ 6296 w 59"/>
                <a:gd name="T3" fmla="*/ 23259 h 86"/>
                <a:gd name="T4" fmla="*/ 4547 w 59"/>
                <a:gd name="T5" fmla="*/ 31381 h 86"/>
                <a:gd name="T6" fmla="*/ 0 w 59"/>
                <a:gd name="T7" fmla="*/ 31381 h 86"/>
                <a:gd name="T8" fmla="*/ 8395 w 59"/>
                <a:gd name="T9" fmla="*/ 0 h 86"/>
                <a:gd name="T10" fmla="*/ 12942 w 59"/>
                <a:gd name="T11" fmla="*/ 0 h 86"/>
                <a:gd name="T12" fmla="*/ 20287 w 59"/>
                <a:gd name="T13" fmla="*/ 31381 h 86"/>
                <a:gd name="T14" fmla="*/ 15740 w 59"/>
                <a:gd name="T15" fmla="*/ 31381 h 86"/>
                <a:gd name="T16" fmla="*/ 14691 w 59"/>
                <a:gd name="T17" fmla="*/ 23259 h 86"/>
                <a:gd name="T18" fmla="*/ 13991 w 59"/>
                <a:gd name="T19" fmla="*/ 18459 h 86"/>
                <a:gd name="T20" fmla="*/ 11193 w 59"/>
                <a:gd name="T21" fmla="*/ 3692 h 86"/>
                <a:gd name="T22" fmla="*/ 11193 w 59"/>
                <a:gd name="T23" fmla="*/ 3692 h 86"/>
                <a:gd name="T24" fmla="*/ 7345 w 59"/>
                <a:gd name="T25" fmla="*/ 18459 h 86"/>
                <a:gd name="T26" fmla="*/ 13991 w 59"/>
                <a:gd name="T27" fmla="*/ 18459 h 8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86">
                  <a:moveTo>
                    <a:pt x="42" y="63"/>
                  </a:moveTo>
                  <a:lnTo>
                    <a:pt x="18" y="63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21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09" name="Freeform 243">
              <a:extLst>
                <a:ext uri="{FF2B5EF4-FFF2-40B4-BE49-F238E27FC236}">
                  <a16:creationId xmlns:a16="http://schemas.microsoft.com/office/drawing/2014/main" id="{19E29D89-0E50-AD35-3EA5-094DD29D6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4751388"/>
              <a:ext cx="14288" cy="33337"/>
            </a:xfrm>
            <a:custGeom>
              <a:avLst/>
              <a:gdLst>
                <a:gd name="T0" fmla="*/ 1045 w 41"/>
                <a:gd name="T1" fmla="*/ 26010 h 91"/>
                <a:gd name="T2" fmla="*/ 5576 w 41"/>
                <a:gd name="T3" fmla="*/ 27842 h 91"/>
                <a:gd name="T4" fmla="*/ 9061 w 41"/>
                <a:gd name="T5" fmla="*/ 23079 h 91"/>
                <a:gd name="T6" fmla="*/ 6273 w 41"/>
                <a:gd name="T7" fmla="*/ 18317 h 91"/>
                <a:gd name="T8" fmla="*/ 4530 w 41"/>
                <a:gd name="T9" fmla="*/ 16485 h 91"/>
                <a:gd name="T10" fmla="*/ 1045 w 41"/>
                <a:gd name="T11" fmla="*/ 8426 h 91"/>
                <a:gd name="T12" fmla="*/ 8364 w 41"/>
                <a:gd name="T13" fmla="*/ 0 h 91"/>
                <a:gd name="T14" fmla="*/ 12894 w 41"/>
                <a:gd name="T15" fmla="*/ 733 h 91"/>
                <a:gd name="T16" fmla="*/ 12894 w 41"/>
                <a:gd name="T17" fmla="*/ 5495 h 91"/>
                <a:gd name="T18" fmla="*/ 8364 w 41"/>
                <a:gd name="T19" fmla="*/ 4762 h 91"/>
                <a:gd name="T20" fmla="*/ 4530 w 41"/>
                <a:gd name="T21" fmla="*/ 8426 h 91"/>
                <a:gd name="T22" fmla="*/ 7318 w 41"/>
                <a:gd name="T23" fmla="*/ 12456 h 91"/>
                <a:gd name="T24" fmla="*/ 10106 w 41"/>
                <a:gd name="T25" fmla="*/ 14287 h 91"/>
                <a:gd name="T26" fmla="*/ 13940 w 41"/>
                <a:gd name="T27" fmla="*/ 23079 h 91"/>
                <a:gd name="T28" fmla="*/ 5576 w 41"/>
                <a:gd name="T29" fmla="*/ 32971 h 91"/>
                <a:gd name="T30" fmla="*/ 0 w 41"/>
                <a:gd name="T31" fmla="*/ 31872 h 91"/>
                <a:gd name="T32" fmla="*/ 1045 w 41"/>
                <a:gd name="T33" fmla="*/ 26010 h 9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1" h="91">
                  <a:moveTo>
                    <a:pt x="3" y="71"/>
                  </a:moveTo>
                  <a:cubicBezTo>
                    <a:pt x="5" y="74"/>
                    <a:pt x="11" y="76"/>
                    <a:pt x="16" y="76"/>
                  </a:cubicBezTo>
                  <a:cubicBezTo>
                    <a:pt x="22" y="76"/>
                    <a:pt x="26" y="74"/>
                    <a:pt x="26" y="63"/>
                  </a:cubicBezTo>
                  <a:cubicBezTo>
                    <a:pt x="26" y="58"/>
                    <a:pt x="24" y="55"/>
                    <a:pt x="18" y="50"/>
                  </a:cubicBezTo>
                  <a:lnTo>
                    <a:pt x="13" y="45"/>
                  </a:lnTo>
                  <a:cubicBezTo>
                    <a:pt x="5" y="39"/>
                    <a:pt x="3" y="34"/>
                    <a:pt x="3" y="23"/>
                  </a:cubicBezTo>
                  <a:cubicBezTo>
                    <a:pt x="3" y="8"/>
                    <a:pt x="13" y="0"/>
                    <a:pt x="24" y="0"/>
                  </a:cubicBezTo>
                  <a:cubicBezTo>
                    <a:pt x="32" y="0"/>
                    <a:pt x="37" y="2"/>
                    <a:pt x="37" y="2"/>
                  </a:cubicBezTo>
                  <a:lnTo>
                    <a:pt x="37" y="15"/>
                  </a:lnTo>
                  <a:cubicBezTo>
                    <a:pt x="34" y="13"/>
                    <a:pt x="30" y="13"/>
                    <a:pt x="24" y="13"/>
                  </a:cubicBezTo>
                  <a:cubicBezTo>
                    <a:pt x="19" y="13"/>
                    <a:pt x="13" y="18"/>
                    <a:pt x="13" y="23"/>
                  </a:cubicBezTo>
                  <a:cubicBezTo>
                    <a:pt x="13" y="29"/>
                    <a:pt x="16" y="31"/>
                    <a:pt x="21" y="34"/>
                  </a:cubicBezTo>
                  <a:lnTo>
                    <a:pt x="29" y="39"/>
                  </a:lnTo>
                  <a:cubicBezTo>
                    <a:pt x="37" y="45"/>
                    <a:pt x="40" y="50"/>
                    <a:pt x="40" y="63"/>
                  </a:cubicBezTo>
                  <a:cubicBezTo>
                    <a:pt x="40" y="82"/>
                    <a:pt x="29" y="90"/>
                    <a:pt x="16" y="90"/>
                  </a:cubicBezTo>
                  <a:cubicBezTo>
                    <a:pt x="8" y="90"/>
                    <a:pt x="3" y="90"/>
                    <a:pt x="0" y="87"/>
                  </a:cubicBezTo>
                  <a:lnTo>
                    <a:pt x="3" y="7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0" name="Freeform 244">
              <a:extLst>
                <a:ext uri="{FF2B5EF4-FFF2-40B4-BE49-F238E27FC236}">
                  <a16:creationId xmlns:a16="http://schemas.microsoft.com/office/drawing/2014/main" id="{2419C11A-D854-8B1B-4044-27A0D6337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4418013"/>
              <a:ext cx="346075" cy="271462"/>
            </a:xfrm>
            <a:custGeom>
              <a:avLst/>
              <a:gdLst>
                <a:gd name="T0" fmla="*/ 62955 w 962"/>
                <a:gd name="T1" fmla="*/ 206931 h 753"/>
                <a:gd name="T2" fmla="*/ 74108 w 962"/>
                <a:gd name="T3" fmla="*/ 191790 h 753"/>
                <a:gd name="T4" fmla="*/ 289595 w 962"/>
                <a:gd name="T5" fmla="*/ 161147 h 753"/>
                <a:gd name="T6" fmla="*/ 114399 w 962"/>
                <a:gd name="T7" fmla="*/ 258484 h 753"/>
                <a:gd name="T8" fmla="*/ 232395 w 962"/>
                <a:gd name="T9" fmla="*/ 258484 h 753"/>
                <a:gd name="T10" fmla="*/ 28420 w 962"/>
                <a:gd name="T11" fmla="*/ 105989 h 753"/>
                <a:gd name="T12" fmla="*/ 298229 w 962"/>
                <a:gd name="T13" fmla="*/ 74265 h 753"/>
                <a:gd name="T14" fmla="*/ 311539 w 962"/>
                <a:gd name="T15" fmla="*/ 157542 h 753"/>
                <a:gd name="T16" fmla="*/ 182751 w 962"/>
                <a:gd name="T17" fmla="*/ 45784 h 753"/>
                <a:gd name="T18" fmla="*/ 183830 w 962"/>
                <a:gd name="T19" fmla="*/ 13339 h 753"/>
                <a:gd name="T20" fmla="*/ 119076 w 962"/>
                <a:gd name="T21" fmla="*/ 63089 h 753"/>
                <a:gd name="T22" fmla="*/ 238151 w 962"/>
                <a:gd name="T23" fmla="*/ 44703 h 753"/>
                <a:gd name="T24" fmla="*/ 222682 w 962"/>
                <a:gd name="T25" fmla="*/ 29562 h 753"/>
                <a:gd name="T26" fmla="*/ 220884 w 962"/>
                <a:gd name="T27" fmla="*/ 66694 h 753"/>
                <a:gd name="T28" fmla="*/ 191385 w 962"/>
                <a:gd name="T29" fmla="*/ 89766 h 753"/>
                <a:gd name="T30" fmla="*/ 183830 w 962"/>
                <a:gd name="T31" fmla="*/ 111757 h 753"/>
                <a:gd name="T32" fmla="*/ 252181 w 962"/>
                <a:gd name="T33" fmla="*/ 193592 h 753"/>
                <a:gd name="T34" fmla="*/ 133106 w 962"/>
                <a:gd name="T35" fmla="*/ 172683 h 753"/>
                <a:gd name="T36" fmla="*/ 160806 w 962"/>
                <a:gd name="T37" fmla="*/ 132667 h 753"/>
                <a:gd name="T38" fmla="*/ 144618 w 962"/>
                <a:gd name="T39" fmla="*/ 79312 h 753"/>
                <a:gd name="T40" fmla="*/ 112241 w 962"/>
                <a:gd name="T41" fmla="*/ 53355 h 753"/>
                <a:gd name="T42" fmla="*/ 164763 w 962"/>
                <a:gd name="T43" fmla="*/ 3605 h 753"/>
                <a:gd name="T44" fmla="*/ 200018 w 962"/>
                <a:gd name="T45" fmla="*/ 83998 h 753"/>
                <a:gd name="T46" fmla="*/ 198220 w 962"/>
                <a:gd name="T47" fmla="*/ 84719 h 753"/>
                <a:gd name="T48" fmla="*/ 283839 w 962"/>
                <a:gd name="T49" fmla="*/ 113560 h 753"/>
                <a:gd name="T50" fmla="*/ 229518 w 962"/>
                <a:gd name="T51" fmla="*/ 63089 h 753"/>
                <a:gd name="T52" fmla="*/ 239950 w 962"/>
                <a:gd name="T53" fmla="*/ 100221 h 753"/>
                <a:gd name="T54" fmla="*/ 235273 w 962"/>
                <a:gd name="T55" fmla="*/ 75346 h 753"/>
                <a:gd name="T56" fmla="*/ 235273 w 962"/>
                <a:gd name="T57" fmla="*/ 81835 h 753"/>
                <a:gd name="T58" fmla="*/ 229518 w 962"/>
                <a:gd name="T59" fmla="*/ 63089 h 753"/>
                <a:gd name="T60" fmla="*/ 237072 w 962"/>
                <a:gd name="T61" fmla="*/ 106710 h 753"/>
                <a:gd name="T62" fmla="*/ 225560 w 962"/>
                <a:gd name="T63" fmla="*/ 106710 h 753"/>
                <a:gd name="T64" fmla="*/ 206494 w 962"/>
                <a:gd name="T65" fmla="*/ 94453 h 753"/>
                <a:gd name="T66" fmla="*/ 204695 w 962"/>
                <a:gd name="T67" fmla="*/ 149611 h 753"/>
                <a:gd name="T68" fmla="*/ 235273 w 962"/>
                <a:gd name="T69" fmla="*/ 97337 h 753"/>
                <a:gd name="T70" fmla="*/ 227719 w 962"/>
                <a:gd name="T71" fmla="*/ 92650 h 753"/>
                <a:gd name="T72" fmla="*/ 220884 w 962"/>
                <a:gd name="T73" fmla="*/ 92650 h 753"/>
                <a:gd name="T74" fmla="*/ 221963 w 962"/>
                <a:gd name="T75" fmla="*/ 70659 h 753"/>
                <a:gd name="T76" fmla="*/ 212250 w 962"/>
                <a:gd name="T77" fmla="*/ 139156 h 753"/>
                <a:gd name="T78" fmla="*/ 223762 w 962"/>
                <a:gd name="T79" fmla="*/ 130864 h 753"/>
                <a:gd name="T80" fmla="*/ 223762 w 962"/>
                <a:gd name="T81" fmla="*/ 118246 h 753"/>
                <a:gd name="T82" fmla="*/ 221963 w 962"/>
                <a:gd name="T83" fmla="*/ 183138 h 753"/>
                <a:gd name="T84" fmla="*/ 219804 w 962"/>
                <a:gd name="T85" fmla="*/ 187824 h 753"/>
                <a:gd name="T86" fmla="*/ 224841 w 962"/>
                <a:gd name="T87" fmla="*/ 164031 h 753"/>
                <a:gd name="T88" fmla="*/ 125551 w 962"/>
                <a:gd name="T89" fmla="*/ 161147 h 753"/>
                <a:gd name="T90" fmla="*/ 114399 w 962"/>
                <a:gd name="T91" fmla="*/ 121130 h 753"/>
                <a:gd name="T92" fmla="*/ 122673 w 962"/>
                <a:gd name="T93" fmla="*/ 126899 h 753"/>
                <a:gd name="T94" fmla="*/ 127710 w 962"/>
                <a:gd name="T95" fmla="*/ 116444 h 753"/>
                <a:gd name="T96" fmla="*/ 119795 w 962"/>
                <a:gd name="T97" fmla="*/ 111757 h 753"/>
                <a:gd name="T98" fmla="*/ 141740 w 962"/>
                <a:gd name="T99" fmla="*/ 126899 h 753"/>
                <a:gd name="T100" fmla="*/ 152172 w 962"/>
                <a:gd name="T101" fmla="*/ 128701 h 753"/>
                <a:gd name="T102" fmla="*/ 130588 w 962"/>
                <a:gd name="T103" fmla="*/ 94453 h 753"/>
                <a:gd name="T104" fmla="*/ 121954 w 962"/>
                <a:gd name="T105" fmla="*/ 100221 h 753"/>
                <a:gd name="T106" fmla="*/ 112241 w 962"/>
                <a:gd name="T107" fmla="*/ 174486 h 753"/>
                <a:gd name="T108" fmla="*/ 91375 w 962"/>
                <a:gd name="T109" fmla="*/ 143121 h 753"/>
                <a:gd name="T110" fmla="*/ 74108 w 962"/>
                <a:gd name="T111" fmla="*/ 140237 h 753"/>
                <a:gd name="T112" fmla="*/ 74108 w 962"/>
                <a:gd name="T113" fmla="*/ 150692 h 753"/>
                <a:gd name="T114" fmla="*/ 85619 w 962"/>
                <a:gd name="T115" fmla="*/ 159344 h 753"/>
                <a:gd name="T116" fmla="*/ 83821 w 962"/>
                <a:gd name="T117" fmla="*/ 142040 h 753"/>
                <a:gd name="T118" fmla="*/ 219804 w 962"/>
                <a:gd name="T119" fmla="*/ 81114 h 753"/>
                <a:gd name="T120" fmla="*/ 219085 w 962"/>
                <a:gd name="T121" fmla="*/ 85801 h 753"/>
                <a:gd name="T122" fmla="*/ 164763 w 962"/>
                <a:gd name="T123" fmla="*/ 100942 h 75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962" h="753">
                  <a:moveTo>
                    <a:pt x="837" y="140"/>
                  </a:moveTo>
                  <a:cubicBezTo>
                    <a:pt x="823" y="77"/>
                    <a:pt x="776" y="26"/>
                    <a:pt x="717" y="16"/>
                  </a:cubicBezTo>
                  <a:cubicBezTo>
                    <a:pt x="747" y="34"/>
                    <a:pt x="752" y="63"/>
                    <a:pt x="770" y="84"/>
                  </a:cubicBezTo>
                  <a:cubicBezTo>
                    <a:pt x="789" y="106"/>
                    <a:pt x="818" y="119"/>
                    <a:pt x="837" y="140"/>
                  </a:cubicBezTo>
                  <a:close/>
                  <a:moveTo>
                    <a:pt x="209" y="95"/>
                  </a:moveTo>
                  <a:cubicBezTo>
                    <a:pt x="196" y="119"/>
                    <a:pt x="132" y="130"/>
                    <a:pt x="100" y="196"/>
                  </a:cubicBezTo>
                  <a:cubicBezTo>
                    <a:pt x="116" y="159"/>
                    <a:pt x="108" y="100"/>
                    <a:pt x="135" y="69"/>
                  </a:cubicBezTo>
                  <a:cubicBezTo>
                    <a:pt x="58" y="124"/>
                    <a:pt x="90" y="214"/>
                    <a:pt x="87" y="243"/>
                  </a:cubicBezTo>
                  <a:cubicBezTo>
                    <a:pt x="127" y="159"/>
                    <a:pt x="185" y="177"/>
                    <a:pt x="209" y="95"/>
                  </a:cubicBezTo>
                  <a:close/>
                  <a:moveTo>
                    <a:pt x="175" y="574"/>
                  </a:moveTo>
                  <a:cubicBezTo>
                    <a:pt x="140" y="537"/>
                    <a:pt x="69" y="527"/>
                    <a:pt x="39" y="468"/>
                  </a:cubicBezTo>
                  <a:cubicBezTo>
                    <a:pt x="77" y="611"/>
                    <a:pt x="172" y="582"/>
                    <a:pt x="214" y="611"/>
                  </a:cubicBezTo>
                  <a:cubicBezTo>
                    <a:pt x="180" y="561"/>
                    <a:pt x="209" y="527"/>
                    <a:pt x="156" y="447"/>
                  </a:cubicBezTo>
                  <a:cubicBezTo>
                    <a:pt x="164" y="482"/>
                    <a:pt x="143" y="529"/>
                    <a:pt x="175" y="574"/>
                  </a:cubicBezTo>
                  <a:close/>
                  <a:moveTo>
                    <a:pt x="132" y="355"/>
                  </a:moveTo>
                  <a:cubicBezTo>
                    <a:pt x="130" y="397"/>
                    <a:pt x="100" y="418"/>
                    <a:pt x="119" y="498"/>
                  </a:cubicBezTo>
                  <a:cubicBezTo>
                    <a:pt x="85" y="431"/>
                    <a:pt x="32" y="408"/>
                    <a:pt x="18" y="360"/>
                  </a:cubicBezTo>
                  <a:cubicBezTo>
                    <a:pt x="21" y="484"/>
                    <a:pt x="122" y="503"/>
                    <a:pt x="145" y="537"/>
                  </a:cubicBezTo>
                  <a:cubicBezTo>
                    <a:pt x="124" y="458"/>
                    <a:pt x="161" y="431"/>
                    <a:pt x="132" y="355"/>
                  </a:cubicBezTo>
                  <a:close/>
                  <a:moveTo>
                    <a:pt x="206" y="532"/>
                  </a:moveTo>
                  <a:cubicBezTo>
                    <a:pt x="225" y="558"/>
                    <a:pt x="206" y="593"/>
                    <a:pt x="262" y="646"/>
                  </a:cubicBezTo>
                  <a:cubicBezTo>
                    <a:pt x="206" y="614"/>
                    <a:pt x="132" y="627"/>
                    <a:pt x="95" y="585"/>
                  </a:cubicBezTo>
                  <a:cubicBezTo>
                    <a:pt x="159" y="704"/>
                    <a:pt x="267" y="654"/>
                    <a:pt x="299" y="670"/>
                  </a:cubicBezTo>
                  <a:cubicBezTo>
                    <a:pt x="270" y="630"/>
                    <a:pt x="288" y="606"/>
                    <a:pt x="206" y="532"/>
                  </a:cubicBezTo>
                  <a:close/>
                  <a:moveTo>
                    <a:pt x="754" y="532"/>
                  </a:moveTo>
                  <a:cubicBezTo>
                    <a:pt x="672" y="606"/>
                    <a:pt x="691" y="630"/>
                    <a:pt x="662" y="670"/>
                  </a:cubicBezTo>
                  <a:cubicBezTo>
                    <a:pt x="694" y="654"/>
                    <a:pt x="802" y="704"/>
                    <a:pt x="866" y="585"/>
                  </a:cubicBezTo>
                  <a:cubicBezTo>
                    <a:pt x="829" y="627"/>
                    <a:pt x="754" y="614"/>
                    <a:pt x="699" y="646"/>
                  </a:cubicBezTo>
                  <a:cubicBezTo>
                    <a:pt x="754" y="593"/>
                    <a:pt x="736" y="558"/>
                    <a:pt x="754" y="532"/>
                  </a:cubicBezTo>
                  <a:close/>
                  <a:moveTo>
                    <a:pt x="805" y="447"/>
                  </a:moveTo>
                  <a:cubicBezTo>
                    <a:pt x="752" y="527"/>
                    <a:pt x="781" y="561"/>
                    <a:pt x="747" y="611"/>
                  </a:cubicBezTo>
                  <a:cubicBezTo>
                    <a:pt x="789" y="580"/>
                    <a:pt x="884" y="609"/>
                    <a:pt x="921" y="468"/>
                  </a:cubicBezTo>
                  <a:cubicBezTo>
                    <a:pt x="892" y="527"/>
                    <a:pt x="821" y="537"/>
                    <a:pt x="786" y="574"/>
                  </a:cubicBezTo>
                  <a:cubicBezTo>
                    <a:pt x="818" y="529"/>
                    <a:pt x="799" y="482"/>
                    <a:pt x="805" y="447"/>
                  </a:cubicBezTo>
                  <a:close/>
                  <a:moveTo>
                    <a:pt x="564" y="662"/>
                  </a:moveTo>
                  <a:cubicBezTo>
                    <a:pt x="532" y="662"/>
                    <a:pt x="506" y="667"/>
                    <a:pt x="482" y="675"/>
                  </a:cubicBezTo>
                  <a:cubicBezTo>
                    <a:pt x="458" y="667"/>
                    <a:pt x="431" y="659"/>
                    <a:pt x="400" y="662"/>
                  </a:cubicBezTo>
                  <a:cubicBezTo>
                    <a:pt x="376" y="662"/>
                    <a:pt x="341" y="667"/>
                    <a:pt x="310" y="675"/>
                  </a:cubicBezTo>
                  <a:cubicBezTo>
                    <a:pt x="259" y="688"/>
                    <a:pt x="217" y="699"/>
                    <a:pt x="180" y="680"/>
                  </a:cubicBezTo>
                  <a:cubicBezTo>
                    <a:pt x="217" y="712"/>
                    <a:pt x="257" y="723"/>
                    <a:pt x="318" y="717"/>
                  </a:cubicBezTo>
                  <a:cubicBezTo>
                    <a:pt x="368" y="712"/>
                    <a:pt x="408" y="686"/>
                    <a:pt x="455" y="688"/>
                  </a:cubicBezTo>
                  <a:lnTo>
                    <a:pt x="458" y="688"/>
                  </a:lnTo>
                  <a:cubicBezTo>
                    <a:pt x="408" y="715"/>
                    <a:pt x="378" y="749"/>
                    <a:pt x="378" y="749"/>
                  </a:cubicBezTo>
                  <a:lnTo>
                    <a:pt x="402" y="752"/>
                  </a:lnTo>
                  <a:cubicBezTo>
                    <a:pt x="402" y="752"/>
                    <a:pt x="426" y="704"/>
                    <a:pt x="482" y="691"/>
                  </a:cubicBezTo>
                  <a:cubicBezTo>
                    <a:pt x="537" y="704"/>
                    <a:pt x="561" y="752"/>
                    <a:pt x="561" y="752"/>
                  </a:cubicBezTo>
                  <a:lnTo>
                    <a:pt x="585" y="749"/>
                  </a:lnTo>
                  <a:cubicBezTo>
                    <a:pt x="585" y="749"/>
                    <a:pt x="556" y="715"/>
                    <a:pt x="506" y="688"/>
                  </a:cubicBezTo>
                  <a:lnTo>
                    <a:pt x="508" y="688"/>
                  </a:lnTo>
                  <a:cubicBezTo>
                    <a:pt x="556" y="688"/>
                    <a:pt x="596" y="712"/>
                    <a:pt x="646" y="717"/>
                  </a:cubicBezTo>
                  <a:cubicBezTo>
                    <a:pt x="707" y="723"/>
                    <a:pt x="749" y="712"/>
                    <a:pt x="784" y="680"/>
                  </a:cubicBezTo>
                  <a:cubicBezTo>
                    <a:pt x="747" y="699"/>
                    <a:pt x="704" y="688"/>
                    <a:pt x="654" y="675"/>
                  </a:cubicBezTo>
                  <a:cubicBezTo>
                    <a:pt x="622" y="667"/>
                    <a:pt x="588" y="662"/>
                    <a:pt x="564" y="662"/>
                  </a:cubicBezTo>
                  <a:close/>
                  <a:moveTo>
                    <a:pt x="87" y="397"/>
                  </a:moveTo>
                  <a:cubicBezTo>
                    <a:pt x="71" y="325"/>
                    <a:pt x="29" y="299"/>
                    <a:pt x="29" y="251"/>
                  </a:cubicBezTo>
                  <a:cubicBezTo>
                    <a:pt x="0" y="370"/>
                    <a:pt x="77" y="386"/>
                    <a:pt x="95" y="437"/>
                  </a:cubicBezTo>
                  <a:cubicBezTo>
                    <a:pt x="95" y="365"/>
                    <a:pt x="140" y="352"/>
                    <a:pt x="137" y="267"/>
                  </a:cubicBezTo>
                  <a:cubicBezTo>
                    <a:pt x="116" y="307"/>
                    <a:pt x="85" y="315"/>
                    <a:pt x="87" y="397"/>
                  </a:cubicBezTo>
                  <a:close/>
                  <a:moveTo>
                    <a:pt x="135" y="204"/>
                  </a:moveTo>
                  <a:cubicBezTo>
                    <a:pt x="108" y="225"/>
                    <a:pt x="87" y="254"/>
                    <a:pt x="79" y="294"/>
                  </a:cubicBezTo>
                  <a:cubicBezTo>
                    <a:pt x="82" y="249"/>
                    <a:pt x="53" y="185"/>
                    <a:pt x="71" y="140"/>
                  </a:cubicBezTo>
                  <a:cubicBezTo>
                    <a:pt x="0" y="238"/>
                    <a:pt x="77" y="299"/>
                    <a:pt x="77" y="333"/>
                  </a:cubicBezTo>
                  <a:cubicBezTo>
                    <a:pt x="98" y="267"/>
                    <a:pt x="137" y="267"/>
                    <a:pt x="167" y="175"/>
                  </a:cubicBezTo>
                  <a:cubicBezTo>
                    <a:pt x="159" y="185"/>
                    <a:pt x="153" y="188"/>
                    <a:pt x="135" y="204"/>
                  </a:cubicBezTo>
                  <a:close/>
                  <a:moveTo>
                    <a:pt x="829" y="206"/>
                  </a:moveTo>
                  <a:cubicBezTo>
                    <a:pt x="810" y="190"/>
                    <a:pt x="805" y="185"/>
                    <a:pt x="797" y="177"/>
                  </a:cubicBezTo>
                  <a:cubicBezTo>
                    <a:pt x="823" y="270"/>
                    <a:pt x="866" y="270"/>
                    <a:pt x="884" y="339"/>
                  </a:cubicBezTo>
                  <a:cubicBezTo>
                    <a:pt x="887" y="302"/>
                    <a:pt x="961" y="243"/>
                    <a:pt x="892" y="145"/>
                  </a:cubicBezTo>
                  <a:cubicBezTo>
                    <a:pt x="908" y="188"/>
                    <a:pt x="882" y="251"/>
                    <a:pt x="884" y="296"/>
                  </a:cubicBezTo>
                  <a:cubicBezTo>
                    <a:pt x="876" y="257"/>
                    <a:pt x="855" y="227"/>
                    <a:pt x="829" y="206"/>
                  </a:cubicBezTo>
                  <a:close/>
                  <a:moveTo>
                    <a:pt x="842" y="498"/>
                  </a:moveTo>
                  <a:cubicBezTo>
                    <a:pt x="860" y="418"/>
                    <a:pt x="831" y="400"/>
                    <a:pt x="829" y="355"/>
                  </a:cubicBezTo>
                  <a:cubicBezTo>
                    <a:pt x="799" y="431"/>
                    <a:pt x="837" y="458"/>
                    <a:pt x="815" y="537"/>
                  </a:cubicBezTo>
                  <a:cubicBezTo>
                    <a:pt x="842" y="503"/>
                    <a:pt x="942" y="484"/>
                    <a:pt x="942" y="360"/>
                  </a:cubicBezTo>
                  <a:cubicBezTo>
                    <a:pt x="927" y="405"/>
                    <a:pt x="874" y="431"/>
                    <a:pt x="842" y="498"/>
                  </a:cubicBezTo>
                  <a:close/>
                  <a:moveTo>
                    <a:pt x="866" y="437"/>
                  </a:moveTo>
                  <a:cubicBezTo>
                    <a:pt x="884" y="386"/>
                    <a:pt x="961" y="373"/>
                    <a:pt x="932" y="251"/>
                  </a:cubicBezTo>
                  <a:cubicBezTo>
                    <a:pt x="932" y="296"/>
                    <a:pt x="892" y="325"/>
                    <a:pt x="874" y="397"/>
                  </a:cubicBezTo>
                  <a:cubicBezTo>
                    <a:pt x="876" y="318"/>
                    <a:pt x="844" y="307"/>
                    <a:pt x="826" y="267"/>
                  </a:cubicBezTo>
                  <a:cubicBezTo>
                    <a:pt x="823" y="349"/>
                    <a:pt x="868" y="365"/>
                    <a:pt x="866" y="437"/>
                  </a:cubicBezTo>
                  <a:close/>
                  <a:moveTo>
                    <a:pt x="243" y="13"/>
                  </a:moveTo>
                  <a:cubicBezTo>
                    <a:pt x="188" y="26"/>
                    <a:pt x="137" y="77"/>
                    <a:pt x="124" y="137"/>
                  </a:cubicBezTo>
                  <a:cubicBezTo>
                    <a:pt x="143" y="119"/>
                    <a:pt x="175" y="106"/>
                    <a:pt x="193" y="84"/>
                  </a:cubicBezTo>
                  <a:cubicBezTo>
                    <a:pt x="212" y="63"/>
                    <a:pt x="217" y="34"/>
                    <a:pt x="243" y="13"/>
                  </a:cubicBezTo>
                  <a:close/>
                  <a:moveTo>
                    <a:pt x="876" y="243"/>
                  </a:moveTo>
                  <a:cubicBezTo>
                    <a:pt x="871" y="214"/>
                    <a:pt x="905" y="124"/>
                    <a:pt x="829" y="66"/>
                  </a:cubicBezTo>
                  <a:cubicBezTo>
                    <a:pt x="855" y="98"/>
                    <a:pt x="847" y="156"/>
                    <a:pt x="863" y="193"/>
                  </a:cubicBezTo>
                  <a:cubicBezTo>
                    <a:pt x="831" y="130"/>
                    <a:pt x="768" y="119"/>
                    <a:pt x="754" y="95"/>
                  </a:cubicBezTo>
                  <a:cubicBezTo>
                    <a:pt x="778" y="177"/>
                    <a:pt x="837" y="159"/>
                    <a:pt x="876" y="243"/>
                  </a:cubicBezTo>
                  <a:close/>
                  <a:moveTo>
                    <a:pt x="508" y="127"/>
                  </a:moveTo>
                  <a:lnTo>
                    <a:pt x="508" y="137"/>
                  </a:lnTo>
                  <a:cubicBezTo>
                    <a:pt x="524" y="140"/>
                    <a:pt x="537" y="143"/>
                    <a:pt x="551" y="148"/>
                  </a:cubicBezTo>
                  <a:cubicBezTo>
                    <a:pt x="553" y="148"/>
                    <a:pt x="553" y="145"/>
                    <a:pt x="556" y="140"/>
                  </a:cubicBezTo>
                  <a:cubicBezTo>
                    <a:pt x="540" y="135"/>
                    <a:pt x="527" y="130"/>
                    <a:pt x="508" y="127"/>
                  </a:cubicBezTo>
                  <a:close/>
                  <a:moveTo>
                    <a:pt x="543" y="39"/>
                  </a:moveTo>
                  <a:lnTo>
                    <a:pt x="545" y="37"/>
                  </a:lnTo>
                  <a:lnTo>
                    <a:pt x="540" y="34"/>
                  </a:lnTo>
                  <a:lnTo>
                    <a:pt x="524" y="34"/>
                  </a:lnTo>
                  <a:lnTo>
                    <a:pt x="519" y="37"/>
                  </a:lnTo>
                  <a:lnTo>
                    <a:pt x="511" y="37"/>
                  </a:lnTo>
                  <a:lnTo>
                    <a:pt x="511" y="39"/>
                  </a:lnTo>
                  <a:cubicBezTo>
                    <a:pt x="516" y="39"/>
                    <a:pt x="521" y="39"/>
                    <a:pt x="527" y="42"/>
                  </a:cubicBezTo>
                  <a:lnTo>
                    <a:pt x="535" y="42"/>
                  </a:lnTo>
                  <a:lnTo>
                    <a:pt x="543" y="39"/>
                  </a:lnTo>
                  <a:close/>
                  <a:moveTo>
                    <a:pt x="506" y="370"/>
                  </a:moveTo>
                  <a:lnTo>
                    <a:pt x="506" y="389"/>
                  </a:lnTo>
                  <a:cubicBezTo>
                    <a:pt x="508" y="384"/>
                    <a:pt x="513" y="381"/>
                    <a:pt x="513" y="378"/>
                  </a:cubicBezTo>
                  <a:cubicBezTo>
                    <a:pt x="513" y="376"/>
                    <a:pt x="511" y="373"/>
                    <a:pt x="506" y="370"/>
                  </a:cubicBezTo>
                  <a:close/>
                  <a:moveTo>
                    <a:pt x="331" y="180"/>
                  </a:moveTo>
                  <a:lnTo>
                    <a:pt x="331" y="175"/>
                  </a:lnTo>
                  <a:lnTo>
                    <a:pt x="325" y="175"/>
                  </a:lnTo>
                  <a:lnTo>
                    <a:pt x="331" y="180"/>
                  </a:lnTo>
                  <a:close/>
                  <a:moveTo>
                    <a:pt x="802" y="318"/>
                  </a:moveTo>
                  <a:cubicBezTo>
                    <a:pt x="802" y="153"/>
                    <a:pt x="675" y="16"/>
                    <a:pt x="516" y="0"/>
                  </a:cubicBezTo>
                  <a:lnTo>
                    <a:pt x="516" y="2"/>
                  </a:lnTo>
                  <a:cubicBezTo>
                    <a:pt x="516" y="5"/>
                    <a:pt x="516" y="8"/>
                    <a:pt x="513" y="10"/>
                  </a:cubicBezTo>
                  <a:cubicBezTo>
                    <a:pt x="585" y="18"/>
                    <a:pt x="651" y="50"/>
                    <a:pt x="699" y="98"/>
                  </a:cubicBezTo>
                  <a:lnTo>
                    <a:pt x="664" y="132"/>
                  </a:lnTo>
                  <a:lnTo>
                    <a:pt x="667" y="127"/>
                  </a:lnTo>
                  <a:lnTo>
                    <a:pt x="662" y="124"/>
                  </a:lnTo>
                  <a:lnTo>
                    <a:pt x="656" y="124"/>
                  </a:lnTo>
                  <a:lnTo>
                    <a:pt x="659" y="119"/>
                  </a:lnTo>
                  <a:lnTo>
                    <a:pt x="654" y="106"/>
                  </a:lnTo>
                  <a:lnTo>
                    <a:pt x="646" y="95"/>
                  </a:lnTo>
                  <a:lnTo>
                    <a:pt x="638" y="91"/>
                  </a:lnTo>
                  <a:lnTo>
                    <a:pt x="638" y="87"/>
                  </a:lnTo>
                  <a:lnTo>
                    <a:pt x="635" y="82"/>
                  </a:lnTo>
                  <a:lnTo>
                    <a:pt x="627" y="79"/>
                  </a:lnTo>
                  <a:lnTo>
                    <a:pt x="623" y="84"/>
                  </a:lnTo>
                  <a:lnTo>
                    <a:pt x="619" y="82"/>
                  </a:lnTo>
                  <a:lnTo>
                    <a:pt x="617" y="84"/>
                  </a:lnTo>
                  <a:lnTo>
                    <a:pt x="611" y="87"/>
                  </a:lnTo>
                  <a:cubicBezTo>
                    <a:pt x="622" y="100"/>
                    <a:pt x="627" y="116"/>
                    <a:pt x="627" y="132"/>
                  </a:cubicBezTo>
                  <a:lnTo>
                    <a:pt x="627" y="137"/>
                  </a:lnTo>
                  <a:lnTo>
                    <a:pt x="641" y="153"/>
                  </a:lnTo>
                  <a:lnTo>
                    <a:pt x="635" y="156"/>
                  </a:lnTo>
                  <a:lnTo>
                    <a:pt x="641" y="161"/>
                  </a:lnTo>
                  <a:lnTo>
                    <a:pt x="627" y="175"/>
                  </a:lnTo>
                  <a:lnTo>
                    <a:pt x="622" y="167"/>
                  </a:lnTo>
                  <a:cubicBezTo>
                    <a:pt x="619" y="172"/>
                    <a:pt x="617" y="180"/>
                    <a:pt x="614" y="185"/>
                  </a:cubicBezTo>
                  <a:lnTo>
                    <a:pt x="617" y="188"/>
                  </a:lnTo>
                  <a:lnTo>
                    <a:pt x="580" y="225"/>
                  </a:lnTo>
                  <a:cubicBezTo>
                    <a:pt x="577" y="222"/>
                    <a:pt x="574" y="220"/>
                    <a:pt x="572" y="220"/>
                  </a:cubicBezTo>
                  <a:cubicBezTo>
                    <a:pt x="569" y="222"/>
                    <a:pt x="564" y="222"/>
                    <a:pt x="561" y="225"/>
                  </a:cubicBezTo>
                  <a:lnTo>
                    <a:pt x="564" y="227"/>
                  </a:lnTo>
                  <a:cubicBezTo>
                    <a:pt x="564" y="227"/>
                    <a:pt x="566" y="227"/>
                    <a:pt x="566" y="230"/>
                  </a:cubicBezTo>
                  <a:lnTo>
                    <a:pt x="551" y="246"/>
                  </a:lnTo>
                  <a:lnTo>
                    <a:pt x="551" y="243"/>
                  </a:lnTo>
                  <a:lnTo>
                    <a:pt x="535" y="246"/>
                  </a:lnTo>
                  <a:lnTo>
                    <a:pt x="532" y="249"/>
                  </a:lnTo>
                  <a:lnTo>
                    <a:pt x="531" y="249"/>
                  </a:lnTo>
                  <a:lnTo>
                    <a:pt x="529" y="251"/>
                  </a:lnTo>
                  <a:lnTo>
                    <a:pt x="532" y="251"/>
                  </a:lnTo>
                  <a:lnTo>
                    <a:pt x="532" y="257"/>
                  </a:lnTo>
                  <a:lnTo>
                    <a:pt x="535" y="257"/>
                  </a:lnTo>
                  <a:lnTo>
                    <a:pt x="535" y="262"/>
                  </a:lnTo>
                  <a:lnTo>
                    <a:pt x="529" y="262"/>
                  </a:lnTo>
                  <a:lnTo>
                    <a:pt x="524" y="262"/>
                  </a:lnTo>
                  <a:lnTo>
                    <a:pt x="511" y="254"/>
                  </a:lnTo>
                  <a:lnTo>
                    <a:pt x="511" y="310"/>
                  </a:lnTo>
                  <a:cubicBezTo>
                    <a:pt x="543" y="320"/>
                    <a:pt x="577" y="336"/>
                    <a:pt x="577" y="376"/>
                  </a:cubicBezTo>
                  <a:cubicBezTo>
                    <a:pt x="577" y="394"/>
                    <a:pt x="569" y="408"/>
                    <a:pt x="553" y="418"/>
                  </a:cubicBezTo>
                  <a:cubicBezTo>
                    <a:pt x="540" y="426"/>
                    <a:pt x="524" y="431"/>
                    <a:pt x="508" y="437"/>
                  </a:cubicBezTo>
                  <a:lnTo>
                    <a:pt x="508" y="466"/>
                  </a:lnTo>
                  <a:cubicBezTo>
                    <a:pt x="532" y="476"/>
                    <a:pt x="558" y="495"/>
                    <a:pt x="556" y="540"/>
                  </a:cubicBezTo>
                  <a:cubicBezTo>
                    <a:pt x="556" y="551"/>
                    <a:pt x="551" y="556"/>
                    <a:pt x="548" y="556"/>
                  </a:cubicBezTo>
                  <a:cubicBezTo>
                    <a:pt x="535" y="558"/>
                    <a:pt x="521" y="561"/>
                    <a:pt x="506" y="561"/>
                  </a:cubicBezTo>
                  <a:lnTo>
                    <a:pt x="506" y="572"/>
                  </a:lnTo>
                  <a:cubicBezTo>
                    <a:pt x="566" y="566"/>
                    <a:pt x="622" y="543"/>
                    <a:pt x="664" y="500"/>
                  </a:cubicBezTo>
                  <a:lnTo>
                    <a:pt x="701" y="537"/>
                  </a:lnTo>
                  <a:cubicBezTo>
                    <a:pt x="646" y="590"/>
                    <a:pt x="572" y="625"/>
                    <a:pt x="487" y="625"/>
                  </a:cubicBezTo>
                  <a:cubicBezTo>
                    <a:pt x="405" y="625"/>
                    <a:pt x="328" y="593"/>
                    <a:pt x="275" y="540"/>
                  </a:cubicBezTo>
                  <a:lnTo>
                    <a:pt x="312" y="503"/>
                  </a:lnTo>
                  <a:cubicBezTo>
                    <a:pt x="355" y="543"/>
                    <a:pt x="408" y="569"/>
                    <a:pt x="468" y="572"/>
                  </a:cubicBezTo>
                  <a:lnTo>
                    <a:pt x="468" y="561"/>
                  </a:lnTo>
                  <a:cubicBezTo>
                    <a:pt x="410" y="556"/>
                    <a:pt x="360" y="532"/>
                    <a:pt x="320" y="495"/>
                  </a:cubicBezTo>
                  <a:lnTo>
                    <a:pt x="331" y="484"/>
                  </a:lnTo>
                  <a:lnTo>
                    <a:pt x="344" y="487"/>
                  </a:lnTo>
                  <a:lnTo>
                    <a:pt x="352" y="479"/>
                  </a:lnTo>
                  <a:lnTo>
                    <a:pt x="370" y="479"/>
                  </a:lnTo>
                  <a:lnTo>
                    <a:pt x="373" y="474"/>
                  </a:lnTo>
                  <a:lnTo>
                    <a:pt x="373" y="471"/>
                  </a:lnTo>
                  <a:cubicBezTo>
                    <a:pt x="400" y="492"/>
                    <a:pt x="434" y="506"/>
                    <a:pt x="471" y="508"/>
                  </a:cubicBezTo>
                  <a:lnTo>
                    <a:pt x="471" y="498"/>
                  </a:lnTo>
                  <a:cubicBezTo>
                    <a:pt x="431" y="492"/>
                    <a:pt x="394" y="476"/>
                    <a:pt x="368" y="450"/>
                  </a:cubicBezTo>
                  <a:lnTo>
                    <a:pt x="405" y="413"/>
                  </a:lnTo>
                  <a:cubicBezTo>
                    <a:pt x="413" y="421"/>
                    <a:pt x="423" y="429"/>
                    <a:pt x="434" y="434"/>
                  </a:cubicBezTo>
                  <a:cubicBezTo>
                    <a:pt x="434" y="431"/>
                    <a:pt x="437" y="426"/>
                    <a:pt x="437" y="423"/>
                  </a:cubicBezTo>
                  <a:cubicBezTo>
                    <a:pt x="426" y="418"/>
                    <a:pt x="418" y="413"/>
                    <a:pt x="410" y="405"/>
                  </a:cubicBezTo>
                  <a:lnTo>
                    <a:pt x="447" y="368"/>
                  </a:lnTo>
                  <a:cubicBezTo>
                    <a:pt x="453" y="373"/>
                    <a:pt x="461" y="376"/>
                    <a:pt x="468" y="378"/>
                  </a:cubicBezTo>
                  <a:lnTo>
                    <a:pt x="468" y="368"/>
                  </a:lnTo>
                  <a:cubicBezTo>
                    <a:pt x="463" y="365"/>
                    <a:pt x="461" y="363"/>
                    <a:pt x="455" y="360"/>
                  </a:cubicBezTo>
                  <a:lnTo>
                    <a:pt x="466" y="349"/>
                  </a:lnTo>
                  <a:cubicBezTo>
                    <a:pt x="463" y="349"/>
                    <a:pt x="458" y="347"/>
                    <a:pt x="455" y="347"/>
                  </a:cubicBezTo>
                  <a:lnTo>
                    <a:pt x="447" y="355"/>
                  </a:lnTo>
                  <a:cubicBezTo>
                    <a:pt x="445" y="352"/>
                    <a:pt x="442" y="347"/>
                    <a:pt x="439" y="341"/>
                  </a:cubicBezTo>
                  <a:cubicBezTo>
                    <a:pt x="434" y="339"/>
                    <a:pt x="426" y="336"/>
                    <a:pt x="421" y="331"/>
                  </a:cubicBezTo>
                  <a:cubicBezTo>
                    <a:pt x="397" y="315"/>
                    <a:pt x="386" y="294"/>
                    <a:pt x="386" y="267"/>
                  </a:cubicBezTo>
                  <a:cubicBezTo>
                    <a:pt x="386" y="246"/>
                    <a:pt x="392" y="230"/>
                    <a:pt x="402" y="220"/>
                  </a:cubicBezTo>
                  <a:lnTo>
                    <a:pt x="365" y="182"/>
                  </a:lnTo>
                  <a:cubicBezTo>
                    <a:pt x="392" y="156"/>
                    <a:pt x="426" y="140"/>
                    <a:pt x="463" y="135"/>
                  </a:cubicBezTo>
                  <a:lnTo>
                    <a:pt x="463" y="124"/>
                  </a:lnTo>
                  <a:cubicBezTo>
                    <a:pt x="423" y="130"/>
                    <a:pt x="386" y="148"/>
                    <a:pt x="357" y="177"/>
                  </a:cubicBezTo>
                  <a:lnTo>
                    <a:pt x="352" y="172"/>
                  </a:lnTo>
                  <a:cubicBezTo>
                    <a:pt x="349" y="175"/>
                    <a:pt x="349" y="177"/>
                    <a:pt x="347" y="182"/>
                  </a:cubicBezTo>
                  <a:lnTo>
                    <a:pt x="349" y="185"/>
                  </a:lnTo>
                  <a:cubicBezTo>
                    <a:pt x="318" y="220"/>
                    <a:pt x="296" y="265"/>
                    <a:pt x="296" y="315"/>
                  </a:cubicBezTo>
                  <a:lnTo>
                    <a:pt x="243" y="315"/>
                  </a:lnTo>
                  <a:cubicBezTo>
                    <a:pt x="243" y="251"/>
                    <a:pt x="270" y="193"/>
                    <a:pt x="312" y="148"/>
                  </a:cubicBezTo>
                  <a:lnTo>
                    <a:pt x="328" y="164"/>
                  </a:lnTo>
                  <a:lnTo>
                    <a:pt x="331" y="164"/>
                  </a:lnTo>
                  <a:cubicBezTo>
                    <a:pt x="333" y="164"/>
                    <a:pt x="336" y="164"/>
                    <a:pt x="341" y="161"/>
                  </a:cubicBezTo>
                  <a:lnTo>
                    <a:pt x="320" y="140"/>
                  </a:lnTo>
                  <a:cubicBezTo>
                    <a:pt x="331" y="130"/>
                    <a:pt x="344" y="119"/>
                    <a:pt x="357" y="111"/>
                  </a:cubicBezTo>
                  <a:cubicBezTo>
                    <a:pt x="357" y="108"/>
                    <a:pt x="360" y="106"/>
                    <a:pt x="360" y="103"/>
                  </a:cubicBezTo>
                  <a:cubicBezTo>
                    <a:pt x="360" y="103"/>
                    <a:pt x="365" y="98"/>
                    <a:pt x="368" y="92"/>
                  </a:cubicBezTo>
                  <a:cubicBezTo>
                    <a:pt x="347" y="103"/>
                    <a:pt x="331" y="116"/>
                    <a:pt x="312" y="132"/>
                  </a:cubicBezTo>
                  <a:lnTo>
                    <a:pt x="275" y="95"/>
                  </a:lnTo>
                  <a:cubicBezTo>
                    <a:pt x="323" y="47"/>
                    <a:pt x="389" y="16"/>
                    <a:pt x="458" y="10"/>
                  </a:cubicBezTo>
                  <a:lnTo>
                    <a:pt x="458" y="8"/>
                  </a:lnTo>
                  <a:cubicBezTo>
                    <a:pt x="458" y="5"/>
                    <a:pt x="458" y="2"/>
                    <a:pt x="455" y="0"/>
                  </a:cubicBezTo>
                  <a:cubicBezTo>
                    <a:pt x="294" y="16"/>
                    <a:pt x="169" y="153"/>
                    <a:pt x="169" y="318"/>
                  </a:cubicBezTo>
                  <a:cubicBezTo>
                    <a:pt x="161" y="495"/>
                    <a:pt x="304" y="638"/>
                    <a:pt x="482" y="638"/>
                  </a:cubicBezTo>
                  <a:cubicBezTo>
                    <a:pt x="656" y="638"/>
                    <a:pt x="802" y="495"/>
                    <a:pt x="802" y="318"/>
                  </a:cubicBezTo>
                  <a:close/>
                  <a:moveTo>
                    <a:pt x="561" y="230"/>
                  </a:moveTo>
                  <a:lnTo>
                    <a:pt x="556" y="233"/>
                  </a:lnTo>
                  <a:lnTo>
                    <a:pt x="553" y="238"/>
                  </a:lnTo>
                  <a:lnTo>
                    <a:pt x="553" y="235"/>
                  </a:lnTo>
                  <a:lnTo>
                    <a:pt x="556" y="233"/>
                  </a:lnTo>
                  <a:lnTo>
                    <a:pt x="556" y="230"/>
                  </a:lnTo>
                  <a:lnTo>
                    <a:pt x="561" y="227"/>
                  </a:lnTo>
                  <a:lnTo>
                    <a:pt x="564" y="227"/>
                  </a:lnTo>
                  <a:lnTo>
                    <a:pt x="561" y="230"/>
                  </a:lnTo>
                  <a:close/>
                  <a:moveTo>
                    <a:pt x="551" y="235"/>
                  </a:moveTo>
                  <a:lnTo>
                    <a:pt x="543" y="238"/>
                  </a:lnTo>
                  <a:lnTo>
                    <a:pt x="545" y="241"/>
                  </a:lnTo>
                  <a:lnTo>
                    <a:pt x="551" y="238"/>
                  </a:lnTo>
                  <a:lnTo>
                    <a:pt x="553" y="238"/>
                  </a:lnTo>
                  <a:lnTo>
                    <a:pt x="551" y="235"/>
                  </a:lnTo>
                  <a:close/>
                  <a:moveTo>
                    <a:pt x="529" y="249"/>
                  </a:moveTo>
                  <a:lnTo>
                    <a:pt x="532" y="247"/>
                  </a:lnTo>
                  <a:lnTo>
                    <a:pt x="531" y="249"/>
                  </a:lnTo>
                  <a:lnTo>
                    <a:pt x="529" y="249"/>
                  </a:lnTo>
                  <a:close/>
                  <a:moveTo>
                    <a:pt x="540" y="241"/>
                  </a:moveTo>
                  <a:lnTo>
                    <a:pt x="537" y="238"/>
                  </a:lnTo>
                  <a:lnTo>
                    <a:pt x="532" y="247"/>
                  </a:lnTo>
                  <a:lnTo>
                    <a:pt x="540" y="241"/>
                  </a:lnTo>
                  <a:close/>
                  <a:moveTo>
                    <a:pt x="704" y="106"/>
                  </a:moveTo>
                  <a:cubicBezTo>
                    <a:pt x="757" y="161"/>
                    <a:pt x="789" y="235"/>
                    <a:pt x="789" y="315"/>
                  </a:cubicBezTo>
                  <a:lnTo>
                    <a:pt x="736" y="315"/>
                  </a:lnTo>
                  <a:cubicBezTo>
                    <a:pt x="736" y="275"/>
                    <a:pt x="725" y="235"/>
                    <a:pt x="709" y="204"/>
                  </a:cubicBezTo>
                  <a:lnTo>
                    <a:pt x="712" y="206"/>
                  </a:lnTo>
                  <a:lnTo>
                    <a:pt x="712" y="204"/>
                  </a:lnTo>
                  <a:lnTo>
                    <a:pt x="701" y="188"/>
                  </a:lnTo>
                  <a:lnTo>
                    <a:pt x="691" y="172"/>
                  </a:lnTo>
                  <a:lnTo>
                    <a:pt x="678" y="161"/>
                  </a:lnTo>
                  <a:cubicBezTo>
                    <a:pt x="672" y="156"/>
                    <a:pt x="670" y="151"/>
                    <a:pt x="664" y="145"/>
                  </a:cubicBezTo>
                  <a:lnTo>
                    <a:pt x="704" y="106"/>
                  </a:lnTo>
                  <a:close/>
                  <a:moveTo>
                    <a:pt x="638" y="175"/>
                  </a:moveTo>
                  <a:lnTo>
                    <a:pt x="651" y="175"/>
                  </a:lnTo>
                  <a:lnTo>
                    <a:pt x="654" y="177"/>
                  </a:lnTo>
                  <a:lnTo>
                    <a:pt x="651" y="182"/>
                  </a:lnTo>
                  <a:lnTo>
                    <a:pt x="670" y="193"/>
                  </a:lnTo>
                  <a:lnTo>
                    <a:pt x="672" y="193"/>
                  </a:lnTo>
                  <a:lnTo>
                    <a:pt x="694" y="220"/>
                  </a:lnTo>
                  <a:lnTo>
                    <a:pt x="701" y="217"/>
                  </a:lnTo>
                  <a:cubicBezTo>
                    <a:pt x="715" y="249"/>
                    <a:pt x="723" y="280"/>
                    <a:pt x="725" y="318"/>
                  </a:cubicBezTo>
                  <a:lnTo>
                    <a:pt x="672" y="318"/>
                  </a:lnTo>
                  <a:cubicBezTo>
                    <a:pt x="672" y="304"/>
                    <a:pt x="670" y="291"/>
                    <a:pt x="667" y="278"/>
                  </a:cubicBezTo>
                  <a:lnTo>
                    <a:pt x="670" y="275"/>
                  </a:lnTo>
                  <a:lnTo>
                    <a:pt x="672" y="259"/>
                  </a:lnTo>
                  <a:lnTo>
                    <a:pt x="670" y="241"/>
                  </a:lnTo>
                  <a:lnTo>
                    <a:pt x="664" y="220"/>
                  </a:lnTo>
                  <a:lnTo>
                    <a:pt x="649" y="198"/>
                  </a:lnTo>
                  <a:lnTo>
                    <a:pt x="651" y="201"/>
                  </a:lnTo>
                  <a:lnTo>
                    <a:pt x="654" y="198"/>
                  </a:lnTo>
                  <a:lnTo>
                    <a:pt x="643" y="190"/>
                  </a:lnTo>
                  <a:lnTo>
                    <a:pt x="643" y="193"/>
                  </a:lnTo>
                  <a:lnTo>
                    <a:pt x="654" y="209"/>
                  </a:lnTo>
                  <a:lnTo>
                    <a:pt x="662" y="222"/>
                  </a:lnTo>
                  <a:lnTo>
                    <a:pt x="667" y="235"/>
                  </a:lnTo>
                  <a:lnTo>
                    <a:pt x="670" y="243"/>
                  </a:lnTo>
                  <a:lnTo>
                    <a:pt x="672" y="259"/>
                  </a:lnTo>
                  <a:lnTo>
                    <a:pt x="667" y="259"/>
                  </a:lnTo>
                  <a:cubicBezTo>
                    <a:pt x="667" y="259"/>
                    <a:pt x="662" y="249"/>
                    <a:pt x="659" y="246"/>
                  </a:cubicBezTo>
                  <a:lnTo>
                    <a:pt x="662" y="243"/>
                  </a:lnTo>
                  <a:lnTo>
                    <a:pt x="656" y="238"/>
                  </a:lnTo>
                  <a:lnTo>
                    <a:pt x="656" y="233"/>
                  </a:lnTo>
                  <a:lnTo>
                    <a:pt x="654" y="227"/>
                  </a:lnTo>
                  <a:lnTo>
                    <a:pt x="649" y="227"/>
                  </a:lnTo>
                  <a:cubicBezTo>
                    <a:pt x="646" y="225"/>
                    <a:pt x="646" y="222"/>
                    <a:pt x="643" y="220"/>
                  </a:cubicBezTo>
                  <a:lnTo>
                    <a:pt x="646" y="217"/>
                  </a:lnTo>
                  <a:lnTo>
                    <a:pt x="643" y="214"/>
                  </a:lnTo>
                  <a:lnTo>
                    <a:pt x="638" y="217"/>
                  </a:lnTo>
                  <a:lnTo>
                    <a:pt x="641" y="209"/>
                  </a:lnTo>
                  <a:lnTo>
                    <a:pt x="638" y="206"/>
                  </a:lnTo>
                  <a:lnTo>
                    <a:pt x="635" y="212"/>
                  </a:lnTo>
                  <a:cubicBezTo>
                    <a:pt x="630" y="204"/>
                    <a:pt x="622" y="196"/>
                    <a:pt x="617" y="188"/>
                  </a:cubicBezTo>
                  <a:lnTo>
                    <a:pt x="638" y="175"/>
                  </a:lnTo>
                  <a:close/>
                  <a:moveTo>
                    <a:pt x="627" y="296"/>
                  </a:moveTo>
                  <a:lnTo>
                    <a:pt x="638" y="291"/>
                  </a:lnTo>
                  <a:lnTo>
                    <a:pt x="649" y="288"/>
                  </a:lnTo>
                  <a:lnTo>
                    <a:pt x="651" y="283"/>
                  </a:lnTo>
                  <a:lnTo>
                    <a:pt x="656" y="280"/>
                  </a:lnTo>
                  <a:lnTo>
                    <a:pt x="659" y="275"/>
                  </a:lnTo>
                  <a:lnTo>
                    <a:pt x="662" y="267"/>
                  </a:lnTo>
                  <a:cubicBezTo>
                    <a:pt x="662" y="270"/>
                    <a:pt x="664" y="273"/>
                    <a:pt x="664" y="275"/>
                  </a:cubicBezTo>
                  <a:lnTo>
                    <a:pt x="659" y="291"/>
                  </a:lnTo>
                  <a:lnTo>
                    <a:pt x="659" y="296"/>
                  </a:lnTo>
                  <a:lnTo>
                    <a:pt x="667" y="286"/>
                  </a:lnTo>
                  <a:cubicBezTo>
                    <a:pt x="670" y="294"/>
                    <a:pt x="670" y="304"/>
                    <a:pt x="670" y="312"/>
                  </a:cubicBezTo>
                  <a:lnTo>
                    <a:pt x="625" y="312"/>
                  </a:lnTo>
                  <a:lnTo>
                    <a:pt x="625" y="307"/>
                  </a:lnTo>
                  <a:lnTo>
                    <a:pt x="630" y="302"/>
                  </a:lnTo>
                  <a:lnTo>
                    <a:pt x="630" y="299"/>
                  </a:lnTo>
                  <a:lnTo>
                    <a:pt x="633" y="296"/>
                  </a:lnTo>
                  <a:lnTo>
                    <a:pt x="638" y="296"/>
                  </a:lnTo>
                  <a:lnTo>
                    <a:pt x="638" y="294"/>
                  </a:lnTo>
                  <a:lnTo>
                    <a:pt x="627" y="296"/>
                  </a:lnTo>
                  <a:close/>
                  <a:moveTo>
                    <a:pt x="564" y="262"/>
                  </a:moveTo>
                  <a:lnTo>
                    <a:pt x="569" y="262"/>
                  </a:lnTo>
                  <a:lnTo>
                    <a:pt x="564" y="259"/>
                  </a:lnTo>
                  <a:lnTo>
                    <a:pt x="566" y="249"/>
                  </a:lnTo>
                  <a:lnTo>
                    <a:pt x="572" y="243"/>
                  </a:lnTo>
                  <a:cubicBezTo>
                    <a:pt x="574" y="249"/>
                    <a:pt x="580" y="251"/>
                    <a:pt x="582" y="257"/>
                  </a:cubicBezTo>
                  <a:lnTo>
                    <a:pt x="580" y="262"/>
                  </a:lnTo>
                  <a:lnTo>
                    <a:pt x="574" y="259"/>
                  </a:lnTo>
                  <a:lnTo>
                    <a:pt x="572" y="259"/>
                  </a:lnTo>
                  <a:lnTo>
                    <a:pt x="574" y="262"/>
                  </a:lnTo>
                  <a:lnTo>
                    <a:pt x="577" y="262"/>
                  </a:lnTo>
                  <a:lnTo>
                    <a:pt x="574" y="267"/>
                  </a:lnTo>
                  <a:lnTo>
                    <a:pt x="572" y="265"/>
                  </a:lnTo>
                  <a:lnTo>
                    <a:pt x="564" y="262"/>
                  </a:lnTo>
                  <a:close/>
                  <a:moveTo>
                    <a:pt x="585" y="434"/>
                  </a:moveTo>
                  <a:lnTo>
                    <a:pt x="574" y="431"/>
                  </a:lnTo>
                  <a:lnTo>
                    <a:pt x="572" y="431"/>
                  </a:lnTo>
                  <a:lnTo>
                    <a:pt x="566" y="426"/>
                  </a:lnTo>
                  <a:lnTo>
                    <a:pt x="561" y="423"/>
                  </a:lnTo>
                  <a:lnTo>
                    <a:pt x="569" y="415"/>
                  </a:lnTo>
                  <a:lnTo>
                    <a:pt x="580" y="421"/>
                  </a:lnTo>
                  <a:lnTo>
                    <a:pt x="588" y="423"/>
                  </a:lnTo>
                  <a:lnTo>
                    <a:pt x="585" y="434"/>
                  </a:lnTo>
                  <a:close/>
                  <a:moveTo>
                    <a:pt x="617" y="196"/>
                  </a:moveTo>
                  <a:cubicBezTo>
                    <a:pt x="625" y="206"/>
                    <a:pt x="633" y="214"/>
                    <a:pt x="641" y="227"/>
                  </a:cubicBezTo>
                  <a:lnTo>
                    <a:pt x="635" y="227"/>
                  </a:lnTo>
                  <a:lnTo>
                    <a:pt x="635" y="235"/>
                  </a:lnTo>
                  <a:lnTo>
                    <a:pt x="649" y="243"/>
                  </a:lnTo>
                  <a:lnTo>
                    <a:pt x="656" y="267"/>
                  </a:lnTo>
                  <a:lnTo>
                    <a:pt x="654" y="270"/>
                  </a:lnTo>
                  <a:lnTo>
                    <a:pt x="649" y="273"/>
                  </a:lnTo>
                  <a:lnTo>
                    <a:pt x="649" y="280"/>
                  </a:lnTo>
                  <a:lnTo>
                    <a:pt x="646" y="283"/>
                  </a:lnTo>
                  <a:lnTo>
                    <a:pt x="643" y="286"/>
                  </a:lnTo>
                  <a:lnTo>
                    <a:pt x="641" y="286"/>
                  </a:lnTo>
                  <a:lnTo>
                    <a:pt x="635" y="286"/>
                  </a:lnTo>
                  <a:lnTo>
                    <a:pt x="638" y="280"/>
                  </a:lnTo>
                  <a:lnTo>
                    <a:pt x="641" y="270"/>
                  </a:lnTo>
                  <a:lnTo>
                    <a:pt x="643" y="267"/>
                  </a:lnTo>
                  <a:lnTo>
                    <a:pt x="633" y="257"/>
                  </a:lnTo>
                  <a:lnTo>
                    <a:pt x="625" y="259"/>
                  </a:lnTo>
                  <a:lnTo>
                    <a:pt x="622" y="267"/>
                  </a:lnTo>
                  <a:lnTo>
                    <a:pt x="617" y="273"/>
                  </a:lnTo>
                  <a:lnTo>
                    <a:pt x="611" y="267"/>
                  </a:lnTo>
                  <a:lnTo>
                    <a:pt x="609" y="262"/>
                  </a:lnTo>
                  <a:lnTo>
                    <a:pt x="611" y="259"/>
                  </a:lnTo>
                  <a:lnTo>
                    <a:pt x="614" y="262"/>
                  </a:lnTo>
                  <a:lnTo>
                    <a:pt x="617" y="262"/>
                  </a:lnTo>
                  <a:lnTo>
                    <a:pt x="617" y="257"/>
                  </a:lnTo>
                  <a:lnTo>
                    <a:pt x="614" y="257"/>
                  </a:lnTo>
                  <a:lnTo>
                    <a:pt x="614" y="259"/>
                  </a:lnTo>
                  <a:lnTo>
                    <a:pt x="611" y="259"/>
                  </a:lnTo>
                  <a:lnTo>
                    <a:pt x="601" y="246"/>
                  </a:lnTo>
                  <a:lnTo>
                    <a:pt x="598" y="243"/>
                  </a:lnTo>
                  <a:lnTo>
                    <a:pt x="601" y="241"/>
                  </a:lnTo>
                  <a:lnTo>
                    <a:pt x="596" y="241"/>
                  </a:lnTo>
                  <a:lnTo>
                    <a:pt x="598" y="243"/>
                  </a:lnTo>
                  <a:lnTo>
                    <a:pt x="593" y="243"/>
                  </a:lnTo>
                  <a:cubicBezTo>
                    <a:pt x="588" y="243"/>
                    <a:pt x="582" y="238"/>
                    <a:pt x="580" y="233"/>
                  </a:cubicBezTo>
                  <a:lnTo>
                    <a:pt x="617" y="196"/>
                  </a:lnTo>
                  <a:close/>
                  <a:moveTo>
                    <a:pt x="598" y="431"/>
                  </a:moveTo>
                  <a:lnTo>
                    <a:pt x="593" y="426"/>
                  </a:lnTo>
                  <a:lnTo>
                    <a:pt x="596" y="421"/>
                  </a:lnTo>
                  <a:lnTo>
                    <a:pt x="601" y="410"/>
                  </a:lnTo>
                  <a:lnTo>
                    <a:pt x="598" y="408"/>
                  </a:lnTo>
                  <a:lnTo>
                    <a:pt x="601" y="400"/>
                  </a:lnTo>
                  <a:lnTo>
                    <a:pt x="601" y="394"/>
                  </a:lnTo>
                  <a:lnTo>
                    <a:pt x="598" y="386"/>
                  </a:lnTo>
                  <a:lnTo>
                    <a:pt x="593" y="384"/>
                  </a:lnTo>
                  <a:lnTo>
                    <a:pt x="590" y="386"/>
                  </a:lnTo>
                  <a:lnTo>
                    <a:pt x="588" y="386"/>
                  </a:lnTo>
                  <a:cubicBezTo>
                    <a:pt x="590" y="381"/>
                    <a:pt x="596" y="373"/>
                    <a:pt x="598" y="368"/>
                  </a:cubicBezTo>
                  <a:lnTo>
                    <a:pt x="604" y="365"/>
                  </a:lnTo>
                  <a:lnTo>
                    <a:pt x="606" y="363"/>
                  </a:lnTo>
                  <a:lnTo>
                    <a:pt x="606" y="365"/>
                  </a:lnTo>
                  <a:lnTo>
                    <a:pt x="609" y="363"/>
                  </a:lnTo>
                  <a:lnTo>
                    <a:pt x="606" y="360"/>
                  </a:lnTo>
                  <a:lnTo>
                    <a:pt x="609" y="360"/>
                  </a:lnTo>
                  <a:lnTo>
                    <a:pt x="614" y="363"/>
                  </a:lnTo>
                  <a:lnTo>
                    <a:pt x="622" y="363"/>
                  </a:lnTo>
                  <a:lnTo>
                    <a:pt x="627" y="360"/>
                  </a:lnTo>
                  <a:lnTo>
                    <a:pt x="641" y="357"/>
                  </a:lnTo>
                  <a:lnTo>
                    <a:pt x="638" y="352"/>
                  </a:lnTo>
                  <a:lnTo>
                    <a:pt x="638" y="347"/>
                  </a:lnTo>
                  <a:lnTo>
                    <a:pt x="646" y="349"/>
                  </a:lnTo>
                  <a:lnTo>
                    <a:pt x="649" y="347"/>
                  </a:lnTo>
                  <a:lnTo>
                    <a:pt x="649" y="341"/>
                  </a:lnTo>
                  <a:lnTo>
                    <a:pt x="641" y="344"/>
                  </a:lnTo>
                  <a:lnTo>
                    <a:pt x="630" y="341"/>
                  </a:lnTo>
                  <a:lnTo>
                    <a:pt x="622" y="328"/>
                  </a:lnTo>
                  <a:lnTo>
                    <a:pt x="662" y="328"/>
                  </a:lnTo>
                  <a:cubicBezTo>
                    <a:pt x="659" y="373"/>
                    <a:pt x="641" y="415"/>
                    <a:pt x="611" y="447"/>
                  </a:cubicBezTo>
                  <a:lnTo>
                    <a:pt x="606" y="442"/>
                  </a:lnTo>
                  <a:lnTo>
                    <a:pt x="609" y="434"/>
                  </a:lnTo>
                  <a:lnTo>
                    <a:pt x="604" y="418"/>
                  </a:lnTo>
                  <a:lnTo>
                    <a:pt x="598" y="431"/>
                  </a:lnTo>
                  <a:close/>
                  <a:moveTo>
                    <a:pt x="611" y="521"/>
                  </a:moveTo>
                  <a:lnTo>
                    <a:pt x="609" y="516"/>
                  </a:lnTo>
                  <a:lnTo>
                    <a:pt x="617" y="511"/>
                  </a:lnTo>
                  <a:lnTo>
                    <a:pt x="617" y="508"/>
                  </a:lnTo>
                  <a:lnTo>
                    <a:pt x="611" y="506"/>
                  </a:lnTo>
                  <a:lnTo>
                    <a:pt x="617" y="495"/>
                  </a:lnTo>
                  <a:lnTo>
                    <a:pt x="625" y="484"/>
                  </a:lnTo>
                  <a:lnTo>
                    <a:pt x="617" y="476"/>
                  </a:lnTo>
                  <a:lnTo>
                    <a:pt x="611" y="476"/>
                  </a:lnTo>
                  <a:lnTo>
                    <a:pt x="609" y="471"/>
                  </a:lnTo>
                  <a:lnTo>
                    <a:pt x="617" y="463"/>
                  </a:lnTo>
                  <a:lnTo>
                    <a:pt x="654" y="500"/>
                  </a:lnTo>
                  <a:cubicBezTo>
                    <a:pt x="638" y="511"/>
                    <a:pt x="622" y="524"/>
                    <a:pt x="606" y="532"/>
                  </a:cubicBezTo>
                  <a:lnTo>
                    <a:pt x="611" y="521"/>
                  </a:lnTo>
                  <a:close/>
                  <a:moveTo>
                    <a:pt x="651" y="484"/>
                  </a:moveTo>
                  <a:lnTo>
                    <a:pt x="656" y="479"/>
                  </a:lnTo>
                  <a:lnTo>
                    <a:pt x="654" y="458"/>
                  </a:lnTo>
                  <a:lnTo>
                    <a:pt x="651" y="458"/>
                  </a:lnTo>
                  <a:lnTo>
                    <a:pt x="654" y="455"/>
                  </a:lnTo>
                  <a:lnTo>
                    <a:pt x="646" y="453"/>
                  </a:lnTo>
                  <a:lnTo>
                    <a:pt x="643" y="461"/>
                  </a:lnTo>
                  <a:lnTo>
                    <a:pt x="643" y="468"/>
                  </a:lnTo>
                  <a:lnTo>
                    <a:pt x="641" y="471"/>
                  </a:lnTo>
                  <a:lnTo>
                    <a:pt x="625" y="455"/>
                  </a:lnTo>
                  <a:cubicBezTo>
                    <a:pt x="656" y="421"/>
                    <a:pt x="678" y="378"/>
                    <a:pt x="678" y="328"/>
                  </a:cubicBezTo>
                  <a:lnTo>
                    <a:pt x="731" y="328"/>
                  </a:lnTo>
                  <a:cubicBezTo>
                    <a:pt x="728" y="392"/>
                    <a:pt x="701" y="450"/>
                    <a:pt x="662" y="492"/>
                  </a:cubicBezTo>
                  <a:lnTo>
                    <a:pt x="651" y="484"/>
                  </a:lnTo>
                  <a:close/>
                  <a:moveTo>
                    <a:pt x="667" y="498"/>
                  </a:moveTo>
                  <a:cubicBezTo>
                    <a:pt x="709" y="453"/>
                    <a:pt x="739" y="392"/>
                    <a:pt x="739" y="325"/>
                  </a:cubicBezTo>
                  <a:lnTo>
                    <a:pt x="792" y="325"/>
                  </a:lnTo>
                  <a:cubicBezTo>
                    <a:pt x="789" y="408"/>
                    <a:pt x="757" y="479"/>
                    <a:pt x="704" y="535"/>
                  </a:cubicBezTo>
                  <a:lnTo>
                    <a:pt x="667" y="498"/>
                  </a:lnTo>
                  <a:close/>
                  <a:moveTo>
                    <a:pt x="349" y="447"/>
                  </a:moveTo>
                  <a:cubicBezTo>
                    <a:pt x="347" y="445"/>
                    <a:pt x="341" y="439"/>
                    <a:pt x="339" y="434"/>
                  </a:cubicBezTo>
                  <a:lnTo>
                    <a:pt x="341" y="421"/>
                  </a:lnTo>
                  <a:lnTo>
                    <a:pt x="336" y="408"/>
                  </a:lnTo>
                  <a:lnTo>
                    <a:pt x="336" y="386"/>
                  </a:lnTo>
                  <a:lnTo>
                    <a:pt x="331" y="373"/>
                  </a:lnTo>
                  <a:lnTo>
                    <a:pt x="331" y="365"/>
                  </a:lnTo>
                  <a:lnTo>
                    <a:pt x="323" y="352"/>
                  </a:lnTo>
                  <a:lnTo>
                    <a:pt x="318" y="349"/>
                  </a:lnTo>
                  <a:lnTo>
                    <a:pt x="320" y="341"/>
                  </a:lnTo>
                  <a:lnTo>
                    <a:pt x="318" y="336"/>
                  </a:lnTo>
                  <a:lnTo>
                    <a:pt x="320" y="328"/>
                  </a:lnTo>
                  <a:lnTo>
                    <a:pt x="328" y="328"/>
                  </a:lnTo>
                  <a:lnTo>
                    <a:pt x="331" y="323"/>
                  </a:lnTo>
                  <a:lnTo>
                    <a:pt x="344" y="323"/>
                  </a:lnTo>
                  <a:lnTo>
                    <a:pt x="347" y="325"/>
                  </a:lnTo>
                  <a:lnTo>
                    <a:pt x="344" y="339"/>
                  </a:lnTo>
                  <a:lnTo>
                    <a:pt x="341" y="341"/>
                  </a:lnTo>
                  <a:lnTo>
                    <a:pt x="347" y="352"/>
                  </a:lnTo>
                  <a:lnTo>
                    <a:pt x="344" y="355"/>
                  </a:lnTo>
                  <a:lnTo>
                    <a:pt x="341" y="352"/>
                  </a:lnTo>
                  <a:lnTo>
                    <a:pt x="344" y="357"/>
                  </a:lnTo>
                  <a:lnTo>
                    <a:pt x="347" y="365"/>
                  </a:lnTo>
                  <a:lnTo>
                    <a:pt x="349" y="365"/>
                  </a:lnTo>
                  <a:lnTo>
                    <a:pt x="349" y="360"/>
                  </a:lnTo>
                  <a:lnTo>
                    <a:pt x="347" y="357"/>
                  </a:lnTo>
                  <a:lnTo>
                    <a:pt x="347" y="352"/>
                  </a:lnTo>
                  <a:lnTo>
                    <a:pt x="347" y="344"/>
                  </a:lnTo>
                  <a:lnTo>
                    <a:pt x="349" y="328"/>
                  </a:lnTo>
                  <a:lnTo>
                    <a:pt x="347" y="323"/>
                  </a:lnTo>
                  <a:lnTo>
                    <a:pt x="355" y="323"/>
                  </a:lnTo>
                  <a:cubicBezTo>
                    <a:pt x="357" y="355"/>
                    <a:pt x="370" y="384"/>
                    <a:pt x="392" y="405"/>
                  </a:cubicBezTo>
                  <a:lnTo>
                    <a:pt x="349" y="447"/>
                  </a:lnTo>
                  <a:close/>
                  <a:moveTo>
                    <a:pt x="315" y="344"/>
                  </a:moveTo>
                  <a:lnTo>
                    <a:pt x="310" y="352"/>
                  </a:lnTo>
                  <a:lnTo>
                    <a:pt x="302" y="352"/>
                  </a:lnTo>
                  <a:cubicBezTo>
                    <a:pt x="299" y="344"/>
                    <a:pt x="299" y="336"/>
                    <a:pt x="299" y="328"/>
                  </a:cubicBezTo>
                  <a:lnTo>
                    <a:pt x="315" y="328"/>
                  </a:lnTo>
                  <a:lnTo>
                    <a:pt x="312" y="341"/>
                  </a:lnTo>
                  <a:lnTo>
                    <a:pt x="315" y="344"/>
                  </a:lnTo>
                  <a:close/>
                  <a:moveTo>
                    <a:pt x="333" y="310"/>
                  </a:moveTo>
                  <a:lnTo>
                    <a:pt x="333" y="299"/>
                  </a:lnTo>
                  <a:lnTo>
                    <a:pt x="339" y="296"/>
                  </a:lnTo>
                  <a:lnTo>
                    <a:pt x="349" y="299"/>
                  </a:lnTo>
                  <a:lnTo>
                    <a:pt x="352" y="302"/>
                  </a:lnTo>
                  <a:cubicBezTo>
                    <a:pt x="352" y="307"/>
                    <a:pt x="349" y="315"/>
                    <a:pt x="349" y="320"/>
                  </a:cubicBezTo>
                  <a:lnTo>
                    <a:pt x="336" y="320"/>
                  </a:lnTo>
                  <a:lnTo>
                    <a:pt x="333" y="310"/>
                  </a:lnTo>
                  <a:close/>
                  <a:moveTo>
                    <a:pt x="386" y="347"/>
                  </a:moveTo>
                  <a:lnTo>
                    <a:pt x="397" y="349"/>
                  </a:lnTo>
                  <a:lnTo>
                    <a:pt x="394" y="352"/>
                  </a:lnTo>
                  <a:lnTo>
                    <a:pt x="402" y="357"/>
                  </a:lnTo>
                  <a:lnTo>
                    <a:pt x="402" y="352"/>
                  </a:lnTo>
                  <a:lnTo>
                    <a:pt x="408" y="344"/>
                  </a:lnTo>
                  <a:lnTo>
                    <a:pt x="413" y="349"/>
                  </a:lnTo>
                  <a:lnTo>
                    <a:pt x="418" y="355"/>
                  </a:lnTo>
                  <a:lnTo>
                    <a:pt x="410" y="357"/>
                  </a:lnTo>
                  <a:lnTo>
                    <a:pt x="413" y="365"/>
                  </a:lnTo>
                  <a:lnTo>
                    <a:pt x="418" y="363"/>
                  </a:lnTo>
                  <a:lnTo>
                    <a:pt x="418" y="360"/>
                  </a:lnTo>
                  <a:lnTo>
                    <a:pt x="423" y="357"/>
                  </a:lnTo>
                  <a:lnTo>
                    <a:pt x="426" y="347"/>
                  </a:lnTo>
                  <a:cubicBezTo>
                    <a:pt x="429" y="355"/>
                    <a:pt x="434" y="360"/>
                    <a:pt x="439" y="365"/>
                  </a:cubicBezTo>
                  <a:lnTo>
                    <a:pt x="402" y="402"/>
                  </a:lnTo>
                  <a:cubicBezTo>
                    <a:pt x="384" y="384"/>
                    <a:pt x="373" y="360"/>
                    <a:pt x="370" y="333"/>
                  </a:cubicBezTo>
                  <a:lnTo>
                    <a:pt x="378" y="341"/>
                  </a:lnTo>
                  <a:lnTo>
                    <a:pt x="386" y="341"/>
                  </a:lnTo>
                  <a:lnTo>
                    <a:pt x="386" y="347"/>
                  </a:lnTo>
                  <a:close/>
                  <a:moveTo>
                    <a:pt x="384" y="233"/>
                  </a:moveTo>
                  <a:cubicBezTo>
                    <a:pt x="376" y="241"/>
                    <a:pt x="370" y="251"/>
                    <a:pt x="365" y="262"/>
                  </a:cubicBezTo>
                  <a:lnTo>
                    <a:pt x="363" y="262"/>
                  </a:lnTo>
                  <a:lnTo>
                    <a:pt x="357" y="265"/>
                  </a:lnTo>
                  <a:lnTo>
                    <a:pt x="355" y="265"/>
                  </a:lnTo>
                  <a:lnTo>
                    <a:pt x="349" y="270"/>
                  </a:lnTo>
                  <a:lnTo>
                    <a:pt x="357" y="270"/>
                  </a:lnTo>
                  <a:lnTo>
                    <a:pt x="363" y="267"/>
                  </a:lnTo>
                  <a:lnTo>
                    <a:pt x="363" y="270"/>
                  </a:lnTo>
                  <a:lnTo>
                    <a:pt x="357" y="273"/>
                  </a:lnTo>
                  <a:lnTo>
                    <a:pt x="355" y="273"/>
                  </a:lnTo>
                  <a:lnTo>
                    <a:pt x="347" y="278"/>
                  </a:lnTo>
                  <a:lnTo>
                    <a:pt x="339" y="278"/>
                  </a:lnTo>
                  <a:lnTo>
                    <a:pt x="328" y="299"/>
                  </a:lnTo>
                  <a:lnTo>
                    <a:pt x="331" y="304"/>
                  </a:lnTo>
                  <a:lnTo>
                    <a:pt x="325" y="312"/>
                  </a:lnTo>
                  <a:lnTo>
                    <a:pt x="325" y="320"/>
                  </a:lnTo>
                  <a:lnTo>
                    <a:pt x="302" y="320"/>
                  </a:lnTo>
                  <a:cubicBezTo>
                    <a:pt x="299" y="270"/>
                    <a:pt x="318" y="227"/>
                    <a:pt x="347" y="196"/>
                  </a:cubicBezTo>
                  <a:lnTo>
                    <a:pt x="384" y="233"/>
                  </a:lnTo>
                  <a:close/>
                  <a:moveTo>
                    <a:pt x="299" y="474"/>
                  </a:moveTo>
                  <a:lnTo>
                    <a:pt x="310" y="482"/>
                  </a:lnTo>
                  <a:lnTo>
                    <a:pt x="312" y="484"/>
                  </a:lnTo>
                  <a:lnTo>
                    <a:pt x="304" y="492"/>
                  </a:lnTo>
                  <a:cubicBezTo>
                    <a:pt x="299" y="487"/>
                    <a:pt x="296" y="484"/>
                    <a:pt x="294" y="479"/>
                  </a:cubicBezTo>
                  <a:lnTo>
                    <a:pt x="299" y="474"/>
                  </a:lnTo>
                  <a:close/>
                  <a:moveTo>
                    <a:pt x="288" y="328"/>
                  </a:moveTo>
                  <a:lnTo>
                    <a:pt x="288" y="344"/>
                  </a:lnTo>
                  <a:lnTo>
                    <a:pt x="283" y="347"/>
                  </a:lnTo>
                  <a:lnTo>
                    <a:pt x="280" y="352"/>
                  </a:lnTo>
                  <a:lnTo>
                    <a:pt x="267" y="368"/>
                  </a:lnTo>
                  <a:lnTo>
                    <a:pt x="267" y="392"/>
                  </a:lnTo>
                  <a:lnTo>
                    <a:pt x="254" y="397"/>
                  </a:lnTo>
                  <a:lnTo>
                    <a:pt x="246" y="397"/>
                  </a:lnTo>
                  <a:cubicBezTo>
                    <a:pt x="238" y="376"/>
                    <a:pt x="235" y="352"/>
                    <a:pt x="235" y="328"/>
                  </a:cubicBezTo>
                  <a:lnTo>
                    <a:pt x="288" y="328"/>
                  </a:lnTo>
                  <a:close/>
                  <a:moveTo>
                    <a:pt x="233" y="394"/>
                  </a:moveTo>
                  <a:lnTo>
                    <a:pt x="230" y="392"/>
                  </a:lnTo>
                  <a:lnTo>
                    <a:pt x="214" y="392"/>
                  </a:lnTo>
                  <a:lnTo>
                    <a:pt x="220" y="397"/>
                  </a:lnTo>
                  <a:lnTo>
                    <a:pt x="206" y="394"/>
                  </a:lnTo>
                  <a:lnTo>
                    <a:pt x="209" y="392"/>
                  </a:lnTo>
                  <a:lnTo>
                    <a:pt x="206" y="389"/>
                  </a:lnTo>
                  <a:lnTo>
                    <a:pt x="196" y="394"/>
                  </a:lnTo>
                  <a:lnTo>
                    <a:pt x="193" y="400"/>
                  </a:lnTo>
                  <a:lnTo>
                    <a:pt x="196" y="415"/>
                  </a:lnTo>
                  <a:lnTo>
                    <a:pt x="206" y="442"/>
                  </a:lnTo>
                  <a:lnTo>
                    <a:pt x="212" y="450"/>
                  </a:lnTo>
                  <a:lnTo>
                    <a:pt x="214" y="450"/>
                  </a:lnTo>
                  <a:lnTo>
                    <a:pt x="206" y="434"/>
                  </a:lnTo>
                  <a:lnTo>
                    <a:pt x="204" y="426"/>
                  </a:lnTo>
                  <a:lnTo>
                    <a:pt x="206" y="423"/>
                  </a:lnTo>
                  <a:lnTo>
                    <a:pt x="206" y="418"/>
                  </a:lnTo>
                  <a:lnTo>
                    <a:pt x="212" y="418"/>
                  </a:lnTo>
                  <a:lnTo>
                    <a:pt x="220" y="431"/>
                  </a:lnTo>
                  <a:lnTo>
                    <a:pt x="222" y="431"/>
                  </a:lnTo>
                  <a:lnTo>
                    <a:pt x="222" y="423"/>
                  </a:lnTo>
                  <a:lnTo>
                    <a:pt x="225" y="426"/>
                  </a:lnTo>
                  <a:lnTo>
                    <a:pt x="225" y="431"/>
                  </a:lnTo>
                  <a:lnTo>
                    <a:pt x="233" y="434"/>
                  </a:lnTo>
                  <a:lnTo>
                    <a:pt x="235" y="431"/>
                  </a:lnTo>
                  <a:lnTo>
                    <a:pt x="235" y="437"/>
                  </a:lnTo>
                  <a:lnTo>
                    <a:pt x="238" y="442"/>
                  </a:lnTo>
                  <a:lnTo>
                    <a:pt x="243" y="442"/>
                  </a:lnTo>
                  <a:lnTo>
                    <a:pt x="254" y="458"/>
                  </a:lnTo>
                  <a:lnTo>
                    <a:pt x="259" y="461"/>
                  </a:lnTo>
                  <a:lnTo>
                    <a:pt x="262" y="453"/>
                  </a:lnTo>
                  <a:cubicBezTo>
                    <a:pt x="273" y="468"/>
                    <a:pt x="283" y="484"/>
                    <a:pt x="299" y="500"/>
                  </a:cubicBezTo>
                  <a:lnTo>
                    <a:pt x="262" y="537"/>
                  </a:lnTo>
                  <a:cubicBezTo>
                    <a:pt x="209" y="484"/>
                    <a:pt x="175" y="410"/>
                    <a:pt x="175" y="328"/>
                  </a:cubicBezTo>
                  <a:lnTo>
                    <a:pt x="228" y="328"/>
                  </a:lnTo>
                  <a:cubicBezTo>
                    <a:pt x="225" y="349"/>
                    <a:pt x="230" y="373"/>
                    <a:pt x="235" y="394"/>
                  </a:cubicBezTo>
                  <a:lnTo>
                    <a:pt x="233" y="394"/>
                  </a:lnTo>
                  <a:close/>
                  <a:moveTo>
                    <a:pt x="296" y="143"/>
                  </a:moveTo>
                  <a:cubicBezTo>
                    <a:pt x="254" y="188"/>
                    <a:pt x="228" y="249"/>
                    <a:pt x="225" y="318"/>
                  </a:cubicBezTo>
                  <a:lnTo>
                    <a:pt x="172" y="318"/>
                  </a:lnTo>
                  <a:cubicBezTo>
                    <a:pt x="175" y="235"/>
                    <a:pt x="206" y="161"/>
                    <a:pt x="259" y="106"/>
                  </a:cubicBezTo>
                  <a:lnTo>
                    <a:pt x="296" y="143"/>
                  </a:lnTo>
                  <a:close/>
                  <a:moveTo>
                    <a:pt x="606" y="235"/>
                  </a:moveTo>
                  <a:lnTo>
                    <a:pt x="606" y="241"/>
                  </a:lnTo>
                  <a:lnTo>
                    <a:pt x="614" y="238"/>
                  </a:lnTo>
                  <a:lnTo>
                    <a:pt x="617" y="233"/>
                  </a:lnTo>
                  <a:lnTo>
                    <a:pt x="611" y="225"/>
                  </a:lnTo>
                  <a:lnTo>
                    <a:pt x="614" y="220"/>
                  </a:lnTo>
                  <a:lnTo>
                    <a:pt x="622" y="225"/>
                  </a:lnTo>
                  <a:lnTo>
                    <a:pt x="619" y="222"/>
                  </a:lnTo>
                  <a:lnTo>
                    <a:pt x="622" y="220"/>
                  </a:lnTo>
                  <a:lnTo>
                    <a:pt x="619" y="214"/>
                  </a:lnTo>
                  <a:lnTo>
                    <a:pt x="611" y="220"/>
                  </a:lnTo>
                  <a:lnTo>
                    <a:pt x="609" y="225"/>
                  </a:lnTo>
                  <a:lnTo>
                    <a:pt x="606" y="230"/>
                  </a:lnTo>
                  <a:lnTo>
                    <a:pt x="609" y="235"/>
                  </a:lnTo>
                  <a:lnTo>
                    <a:pt x="609" y="238"/>
                  </a:lnTo>
                  <a:lnTo>
                    <a:pt x="606" y="235"/>
                  </a:lnTo>
                  <a:close/>
                  <a:moveTo>
                    <a:pt x="228" y="471"/>
                  </a:moveTo>
                  <a:lnTo>
                    <a:pt x="222" y="458"/>
                  </a:lnTo>
                  <a:lnTo>
                    <a:pt x="217" y="455"/>
                  </a:lnTo>
                  <a:lnTo>
                    <a:pt x="228" y="471"/>
                  </a:lnTo>
                  <a:close/>
                  <a:moveTo>
                    <a:pt x="458" y="294"/>
                  </a:moveTo>
                  <a:lnTo>
                    <a:pt x="458" y="291"/>
                  </a:lnTo>
                  <a:lnTo>
                    <a:pt x="453" y="286"/>
                  </a:lnTo>
                  <a:lnTo>
                    <a:pt x="455" y="280"/>
                  </a:lnTo>
                  <a:lnTo>
                    <a:pt x="458" y="280"/>
                  </a:lnTo>
                  <a:lnTo>
                    <a:pt x="458" y="257"/>
                  </a:lnTo>
                  <a:cubicBezTo>
                    <a:pt x="447" y="259"/>
                    <a:pt x="442" y="266"/>
                    <a:pt x="442" y="273"/>
                  </a:cubicBezTo>
                  <a:cubicBezTo>
                    <a:pt x="442" y="281"/>
                    <a:pt x="447" y="288"/>
                    <a:pt x="458" y="29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1" name="Freeform 245">
              <a:extLst>
                <a:ext uri="{FF2B5EF4-FFF2-40B4-BE49-F238E27FC236}">
                  <a16:creationId xmlns:a16="http://schemas.microsoft.com/office/drawing/2014/main" id="{9036210A-75FC-24D3-A70D-F3270E21C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4591050"/>
              <a:ext cx="14288" cy="23813"/>
            </a:xfrm>
            <a:custGeom>
              <a:avLst/>
              <a:gdLst>
                <a:gd name="T0" fmla="*/ 12894 w 41"/>
                <a:gd name="T1" fmla="*/ 23447 h 65"/>
                <a:gd name="T2" fmla="*/ 0 w 41"/>
                <a:gd name="T3" fmla="*/ 0 h 65"/>
                <a:gd name="T4" fmla="*/ 0 w 41"/>
                <a:gd name="T5" fmla="*/ 7693 h 65"/>
                <a:gd name="T6" fmla="*/ 12894 w 41"/>
                <a:gd name="T7" fmla="*/ 23447 h 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65">
                  <a:moveTo>
                    <a:pt x="37" y="64"/>
                  </a:moveTo>
                  <a:cubicBezTo>
                    <a:pt x="40" y="27"/>
                    <a:pt x="19" y="11"/>
                    <a:pt x="0" y="0"/>
                  </a:cubicBezTo>
                  <a:lnTo>
                    <a:pt x="0" y="21"/>
                  </a:lnTo>
                  <a:cubicBezTo>
                    <a:pt x="16" y="29"/>
                    <a:pt x="32" y="40"/>
                    <a:pt x="37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2" name="Freeform 246">
              <a:extLst>
                <a:ext uri="{FF2B5EF4-FFF2-40B4-BE49-F238E27FC236}">
                  <a16:creationId xmlns:a16="http://schemas.microsoft.com/office/drawing/2014/main" id="{6CA297C0-7949-5ACC-A744-D1467D7FC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4437063"/>
              <a:ext cx="79375" cy="107950"/>
            </a:xfrm>
            <a:custGeom>
              <a:avLst/>
              <a:gdLst>
                <a:gd name="T0" fmla="*/ 49564 w 221"/>
                <a:gd name="T1" fmla="*/ 1087 h 298"/>
                <a:gd name="T2" fmla="*/ 42740 w 221"/>
                <a:gd name="T3" fmla="*/ 0 h 298"/>
                <a:gd name="T4" fmla="*/ 42740 w 221"/>
                <a:gd name="T5" fmla="*/ 5796 h 298"/>
                <a:gd name="T6" fmla="*/ 42740 w 221"/>
                <a:gd name="T7" fmla="*/ 12316 h 298"/>
                <a:gd name="T8" fmla="*/ 46691 w 221"/>
                <a:gd name="T9" fmla="*/ 13403 h 298"/>
                <a:gd name="T10" fmla="*/ 62854 w 221"/>
                <a:gd name="T11" fmla="*/ 30791 h 298"/>
                <a:gd name="T12" fmla="*/ 42022 w 221"/>
                <a:gd name="T13" fmla="*/ 49990 h 298"/>
                <a:gd name="T14" fmla="*/ 38071 w 221"/>
                <a:gd name="T15" fmla="*/ 50715 h 298"/>
                <a:gd name="T16" fmla="*/ 27656 w 221"/>
                <a:gd name="T17" fmla="*/ 53613 h 298"/>
                <a:gd name="T18" fmla="*/ 23705 w 221"/>
                <a:gd name="T19" fmla="*/ 54699 h 298"/>
                <a:gd name="T20" fmla="*/ 0 w 221"/>
                <a:gd name="T21" fmla="*/ 81506 h 298"/>
                <a:gd name="T22" fmla="*/ 25860 w 221"/>
                <a:gd name="T23" fmla="*/ 107588 h 298"/>
                <a:gd name="T24" fmla="*/ 25860 w 221"/>
                <a:gd name="T25" fmla="*/ 93098 h 298"/>
                <a:gd name="T26" fmla="*/ 16162 w 221"/>
                <a:gd name="T27" fmla="*/ 81506 h 298"/>
                <a:gd name="T28" fmla="*/ 24782 w 221"/>
                <a:gd name="T29" fmla="*/ 69914 h 298"/>
                <a:gd name="T30" fmla="*/ 28374 w 221"/>
                <a:gd name="T31" fmla="*/ 68103 h 298"/>
                <a:gd name="T32" fmla="*/ 39149 w 221"/>
                <a:gd name="T33" fmla="*/ 65205 h 298"/>
                <a:gd name="T34" fmla="*/ 42740 w 221"/>
                <a:gd name="T35" fmla="*/ 64118 h 298"/>
                <a:gd name="T36" fmla="*/ 79016 w 221"/>
                <a:gd name="T37" fmla="*/ 30791 h 298"/>
                <a:gd name="T38" fmla="*/ 49564 w 221"/>
                <a:gd name="T39" fmla="*/ 1087 h 2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98">
                  <a:moveTo>
                    <a:pt x="138" y="3"/>
                  </a:moveTo>
                  <a:cubicBezTo>
                    <a:pt x="132" y="3"/>
                    <a:pt x="127" y="0"/>
                    <a:pt x="119" y="0"/>
                  </a:cubicBezTo>
                  <a:lnTo>
                    <a:pt x="119" y="16"/>
                  </a:lnTo>
                  <a:lnTo>
                    <a:pt x="119" y="34"/>
                  </a:lnTo>
                  <a:cubicBezTo>
                    <a:pt x="124" y="34"/>
                    <a:pt x="130" y="34"/>
                    <a:pt x="130" y="37"/>
                  </a:cubicBezTo>
                  <a:cubicBezTo>
                    <a:pt x="164" y="45"/>
                    <a:pt x="175" y="64"/>
                    <a:pt x="175" y="85"/>
                  </a:cubicBezTo>
                  <a:cubicBezTo>
                    <a:pt x="175" y="117"/>
                    <a:pt x="148" y="127"/>
                    <a:pt x="117" y="138"/>
                  </a:cubicBezTo>
                  <a:cubicBezTo>
                    <a:pt x="114" y="138"/>
                    <a:pt x="109" y="140"/>
                    <a:pt x="106" y="140"/>
                  </a:cubicBezTo>
                  <a:cubicBezTo>
                    <a:pt x="95" y="143"/>
                    <a:pt x="85" y="146"/>
                    <a:pt x="77" y="148"/>
                  </a:cubicBezTo>
                  <a:cubicBezTo>
                    <a:pt x="74" y="148"/>
                    <a:pt x="69" y="151"/>
                    <a:pt x="66" y="151"/>
                  </a:cubicBezTo>
                  <a:cubicBezTo>
                    <a:pt x="29" y="162"/>
                    <a:pt x="0" y="180"/>
                    <a:pt x="0" y="225"/>
                  </a:cubicBezTo>
                  <a:cubicBezTo>
                    <a:pt x="0" y="270"/>
                    <a:pt x="34" y="286"/>
                    <a:pt x="72" y="297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201"/>
                    <a:pt x="69" y="193"/>
                  </a:cubicBezTo>
                  <a:cubicBezTo>
                    <a:pt x="72" y="191"/>
                    <a:pt x="77" y="191"/>
                    <a:pt x="79" y="188"/>
                  </a:cubicBezTo>
                  <a:cubicBezTo>
                    <a:pt x="87" y="185"/>
                    <a:pt x="98" y="183"/>
                    <a:pt x="109" y="180"/>
                  </a:cubicBezTo>
                  <a:cubicBezTo>
                    <a:pt x="111" y="180"/>
                    <a:pt x="117" y="177"/>
                    <a:pt x="119" y="177"/>
                  </a:cubicBezTo>
                  <a:cubicBezTo>
                    <a:pt x="167" y="164"/>
                    <a:pt x="220" y="148"/>
                    <a:pt x="220" y="85"/>
                  </a:cubicBezTo>
                  <a:cubicBezTo>
                    <a:pt x="220" y="53"/>
                    <a:pt x="196" y="16"/>
                    <a:pt x="138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3" name="Freeform 247">
              <a:extLst>
                <a:ext uri="{FF2B5EF4-FFF2-40B4-BE49-F238E27FC236}">
                  <a16:creationId xmlns:a16="http://schemas.microsoft.com/office/drawing/2014/main" id="{5251800E-D647-7C62-3637-F02562F39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338" y="4533900"/>
              <a:ext cx="46037" cy="57150"/>
            </a:xfrm>
            <a:custGeom>
              <a:avLst/>
              <a:gdLst>
                <a:gd name="T0" fmla="*/ 9711 w 128"/>
                <a:gd name="T1" fmla="*/ 56793 h 160"/>
                <a:gd name="T2" fmla="*/ 9711 w 128"/>
                <a:gd name="T3" fmla="*/ 45363 h 160"/>
                <a:gd name="T4" fmla="*/ 13308 w 128"/>
                <a:gd name="T5" fmla="*/ 41434 h 160"/>
                <a:gd name="T6" fmla="*/ 20861 w 128"/>
                <a:gd name="T7" fmla="*/ 38576 h 160"/>
                <a:gd name="T8" fmla="*/ 24817 w 128"/>
                <a:gd name="T9" fmla="*/ 37862 h 160"/>
                <a:gd name="T10" fmla="*/ 45677 w 128"/>
                <a:gd name="T11" fmla="*/ 19645 h 160"/>
                <a:gd name="T12" fmla="*/ 25896 w 128"/>
                <a:gd name="T13" fmla="*/ 0 h 160"/>
                <a:gd name="T14" fmla="*/ 25896 w 128"/>
                <a:gd name="T15" fmla="*/ 12144 h 160"/>
                <a:gd name="T16" fmla="*/ 33449 w 128"/>
                <a:gd name="T17" fmla="*/ 18931 h 160"/>
                <a:gd name="T18" fmla="*/ 25896 w 128"/>
                <a:gd name="T19" fmla="*/ 26432 h 160"/>
                <a:gd name="T20" fmla="*/ 21940 w 128"/>
                <a:gd name="T21" fmla="*/ 27503 h 160"/>
                <a:gd name="T22" fmla="*/ 14387 w 128"/>
                <a:gd name="T23" fmla="*/ 30361 h 160"/>
                <a:gd name="T24" fmla="*/ 10430 w 128"/>
                <a:gd name="T25" fmla="*/ 32147 h 160"/>
                <a:gd name="T26" fmla="*/ 0 w 128"/>
                <a:gd name="T27" fmla="*/ 44291 h 160"/>
                <a:gd name="T28" fmla="*/ 9711 w 128"/>
                <a:gd name="T29" fmla="*/ 56793 h 1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8" h="160">
                  <a:moveTo>
                    <a:pt x="27" y="159"/>
                  </a:moveTo>
                  <a:lnTo>
                    <a:pt x="27" y="127"/>
                  </a:lnTo>
                  <a:cubicBezTo>
                    <a:pt x="27" y="122"/>
                    <a:pt x="32" y="119"/>
                    <a:pt x="37" y="116"/>
                  </a:cubicBezTo>
                  <a:cubicBezTo>
                    <a:pt x="42" y="114"/>
                    <a:pt x="50" y="111"/>
                    <a:pt x="58" y="108"/>
                  </a:cubicBezTo>
                  <a:cubicBezTo>
                    <a:pt x="61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5"/>
                  </a:cubicBezTo>
                  <a:cubicBezTo>
                    <a:pt x="127" y="24"/>
                    <a:pt x="101" y="10"/>
                    <a:pt x="72" y="0"/>
                  </a:cubicBezTo>
                  <a:lnTo>
                    <a:pt x="72" y="34"/>
                  </a:lnTo>
                  <a:cubicBezTo>
                    <a:pt x="85" y="40"/>
                    <a:pt x="93" y="45"/>
                    <a:pt x="93" y="53"/>
                  </a:cubicBezTo>
                  <a:cubicBezTo>
                    <a:pt x="93" y="63"/>
                    <a:pt x="79" y="71"/>
                    <a:pt x="72" y="74"/>
                  </a:cubicBezTo>
                  <a:cubicBezTo>
                    <a:pt x="69" y="77"/>
                    <a:pt x="64" y="77"/>
                    <a:pt x="61" y="77"/>
                  </a:cubicBezTo>
                  <a:cubicBezTo>
                    <a:pt x="53" y="79"/>
                    <a:pt x="45" y="82"/>
                    <a:pt x="40" y="85"/>
                  </a:cubicBezTo>
                  <a:cubicBezTo>
                    <a:pt x="37" y="87"/>
                    <a:pt x="32" y="87"/>
                    <a:pt x="29" y="90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1"/>
                    <a:pt x="27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4" name="Freeform 248">
              <a:extLst>
                <a:ext uri="{FF2B5EF4-FFF2-40B4-BE49-F238E27FC236}">
                  <a16:creationId xmlns:a16="http://schemas.microsoft.com/office/drawing/2014/main" id="{7AE32973-D086-4339-17AF-9683FA96A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4438650"/>
              <a:ext cx="47625" cy="46038"/>
            </a:xfrm>
            <a:custGeom>
              <a:avLst/>
              <a:gdLst>
                <a:gd name="T0" fmla="*/ 35092 w 133"/>
                <a:gd name="T1" fmla="*/ 5035 h 128"/>
                <a:gd name="T2" fmla="*/ 18978 w 133"/>
                <a:gd name="T3" fmla="*/ 13308 h 128"/>
                <a:gd name="T4" fmla="*/ 13249 w 133"/>
                <a:gd name="T5" fmla="*/ 20142 h 128"/>
                <a:gd name="T6" fmla="*/ 10384 w 133"/>
                <a:gd name="T7" fmla="*/ 29493 h 128"/>
                <a:gd name="T8" fmla="*/ 8594 w 133"/>
                <a:gd name="T9" fmla="*/ 34529 h 128"/>
                <a:gd name="T10" fmla="*/ 6445 w 133"/>
                <a:gd name="T11" fmla="*/ 38125 h 128"/>
                <a:gd name="T12" fmla="*/ 0 w 133"/>
                <a:gd name="T13" fmla="*/ 41362 h 128"/>
                <a:gd name="T14" fmla="*/ 5729 w 133"/>
                <a:gd name="T15" fmla="*/ 40283 h 128"/>
                <a:gd name="T16" fmla="*/ 3581 w 133"/>
                <a:gd name="T17" fmla="*/ 45678 h 128"/>
                <a:gd name="T18" fmla="*/ 10384 w 133"/>
                <a:gd name="T19" fmla="*/ 35248 h 128"/>
                <a:gd name="T20" fmla="*/ 19695 w 133"/>
                <a:gd name="T21" fmla="*/ 32370 h 128"/>
                <a:gd name="T22" fmla="*/ 36883 w 133"/>
                <a:gd name="T23" fmla="*/ 20142 h 128"/>
                <a:gd name="T24" fmla="*/ 47267 w 133"/>
                <a:gd name="T25" fmla="*/ 12589 h 128"/>
                <a:gd name="T26" fmla="*/ 46551 w 133"/>
                <a:gd name="T27" fmla="*/ 0 h 128"/>
                <a:gd name="T28" fmla="*/ 35092 w 133"/>
                <a:gd name="T29" fmla="*/ 5035 h 128"/>
                <a:gd name="T30" fmla="*/ 21843 w 133"/>
                <a:gd name="T31" fmla="*/ 23019 h 128"/>
                <a:gd name="T32" fmla="*/ 18978 w 133"/>
                <a:gd name="T33" fmla="*/ 24098 h 128"/>
                <a:gd name="T34" fmla="*/ 23633 w 133"/>
                <a:gd name="T35" fmla="*/ 17264 h 128"/>
                <a:gd name="T36" fmla="*/ 27572 w 133"/>
                <a:gd name="T37" fmla="*/ 17264 h 128"/>
                <a:gd name="T38" fmla="*/ 21843 w 133"/>
                <a:gd name="T39" fmla="*/ 23019 h 1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128">
                  <a:moveTo>
                    <a:pt x="98" y="14"/>
                  </a:moveTo>
                  <a:cubicBezTo>
                    <a:pt x="87" y="16"/>
                    <a:pt x="71" y="19"/>
                    <a:pt x="53" y="37"/>
                  </a:cubicBezTo>
                  <a:cubicBezTo>
                    <a:pt x="50" y="40"/>
                    <a:pt x="42" y="51"/>
                    <a:pt x="37" y="56"/>
                  </a:cubicBezTo>
                  <a:cubicBezTo>
                    <a:pt x="32" y="64"/>
                    <a:pt x="32" y="75"/>
                    <a:pt x="29" y="82"/>
                  </a:cubicBezTo>
                  <a:cubicBezTo>
                    <a:pt x="24" y="90"/>
                    <a:pt x="24" y="96"/>
                    <a:pt x="24" y="96"/>
                  </a:cubicBezTo>
                  <a:cubicBezTo>
                    <a:pt x="24" y="96"/>
                    <a:pt x="24" y="101"/>
                    <a:pt x="18" y="106"/>
                  </a:cubicBezTo>
                  <a:cubicBezTo>
                    <a:pt x="14" y="111"/>
                    <a:pt x="7" y="116"/>
                    <a:pt x="0" y="115"/>
                  </a:cubicBezTo>
                  <a:cubicBezTo>
                    <a:pt x="8" y="116"/>
                    <a:pt x="16" y="112"/>
                    <a:pt x="16" y="112"/>
                  </a:cubicBezTo>
                  <a:cubicBezTo>
                    <a:pt x="16" y="112"/>
                    <a:pt x="13" y="117"/>
                    <a:pt x="10" y="127"/>
                  </a:cubicBezTo>
                  <a:cubicBezTo>
                    <a:pt x="18" y="109"/>
                    <a:pt x="26" y="101"/>
                    <a:pt x="29" y="98"/>
                  </a:cubicBezTo>
                  <a:cubicBezTo>
                    <a:pt x="32" y="98"/>
                    <a:pt x="40" y="98"/>
                    <a:pt x="55" y="90"/>
                  </a:cubicBezTo>
                  <a:cubicBezTo>
                    <a:pt x="71" y="82"/>
                    <a:pt x="95" y="67"/>
                    <a:pt x="103" y="56"/>
                  </a:cubicBezTo>
                  <a:cubicBezTo>
                    <a:pt x="111" y="45"/>
                    <a:pt x="122" y="40"/>
                    <a:pt x="132" y="35"/>
                  </a:cubicBezTo>
                  <a:cubicBezTo>
                    <a:pt x="130" y="24"/>
                    <a:pt x="130" y="11"/>
                    <a:pt x="130" y="0"/>
                  </a:cubicBezTo>
                  <a:cubicBezTo>
                    <a:pt x="111" y="6"/>
                    <a:pt x="100" y="11"/>
                    <a:pt x="98" y="14"/>
                  </a:cubicBezTo>
                  <a:close/>
                  <a:moveTo>
                    <a:pt x="61" y="64"/>
                  </a:moveTo>
                  <a:lnTo>
                    <a:pt x="53" y="67"/>
                  </a:lnTo>
                  <a:lnTo>
                    <a:pt x="66" y="48"/>
                  </a:lnTo>
                  <a:lnTo>
                    <a:pt x="77" y="48"/>
                  </a:lnTo>
                  <a:lnTo>
                    <a:pt x="61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5" name="Freeform 249">
              <a:extLst>
                <a:ext uri="{FF2B5EF4-FFF2-40B4-BE49-F238E27FC236}">
                  <a16:creationId xmlns:a16="http://schemas.microsoft.com/office/drawing/2014/main" id="{C7D31779-F53F-6682-CE62-7CCB377CD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4576763"/>
              <a:ext cx="7937" cy="65087"/>
            </a:xfrm>
            <a:custGeom>
              <a:avLst/>
              <a:gdLst>
                <a:gd name="T0" fmla="*/ 1804 w 22"/>
                <a:gd name="T1" fmla="*/ 1798 h 181"/>
                <a:gd name="T2" fmla="*/ 0 w 22"/>
                <a:gd name="T3" fmla="*/ 2877 h 181"/>
                <a:gd name="T4" fmla="*/ 1082 w 22"/>
                <a:gd name="T5" fmla="*/ 54299 h 181"/>
                <a:gd name="T6" fmla="*/ 6855 w 22"/>
                <a:gd name="T7" fmla="*/ 54299 h 181"/>
                <a:gd name="T8" fmla="*/ 7576 w 22"/>
                <a:gd name="T9" fmla="*/ 0 h 181"/>
                <a:gd name="T10" fmla="*/ 4690 w 22"/>
                <a:gd name="T11" fmla="*/ 1079 h 181"/>
                <a:gd name="T12" fmla="*/ 1804 w 22"/>
                <a:gd name="T13" fmla="*/ 1798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181">
                  <a:moveTo>
                    <a:pt x="5" y="5"/>
                  </a:moveTo>
                  <a:cubicBezTo>
                    <a:pt x="3" y="5"/>
                    <a:pt x="0" y="8"/>
                    <a:pt x="0" y="8"/>
                  </a:cubicBezTo>
                  <a:cubicBezTo>
                    <a:pt x="0" y="8"/>
                    <a:pt x="3" y="148"/>
                    <a:pt x="3" y="151"/>
                  </a:cubicBezTo>
                  <a:cubicBezTo>
                    <a:pt x="3" y="180"/>
                    <a:pt x="19" y="180"/>
                    <a:pt x="19" y="151"/>
                  </a:cubicBezTo>
                  <a:cubicBezTo>
                    <a:pt x="19" y="148"/>
                    <a:pt x="21" y="0"/>
                    <a:pt x="21" y="0"/>
                  </a:cubicBezTo>
                  <a:cubicBezTo>
                    <a:pt x="21" y="0"/>
                    <a:pt x="16" y="3"/>
                    <a:pt x="13" y="3"/>
                  </a:cubicBezTo>
                  <a:cubicBezTo>
                    <a:pt x="11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6" name="Freeform 250">
              <a:extLst>
                <a:ext uri="{FF2B5EF4-FFF2-40B4-BE49-F238E27FC236}">
                  <a16:creationId xmlns:a16="http://schemas.microsoft.com/office/drawing/2014/main" id="{F3908831-E158-4003-824D-C801CE31F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0" y="4505325"/>
              <a:ext cx="11113" cy="57150"/>
            </a:xfrm>
            <a:custGeom>
              <a:avLst/>
              <a:gdLst>
                <a:gd name="T0" fmla="*/ 6668 w 30"/>
                <a:gd name="T1" fmla="*/ 54650 h 160"/>
                <a:gd name="T2" fmla="*/ 9631 w 30"/>
                <a:gd name="T3" fmla="*/ 53935 h 160"/>
                <a:gd name="T4" fmla="*/ 10743 w 30"/>
                <a:gd name="T5" fmla="*/ 0 h 160"/>
                <a:gd name="T6" fmla="*/ 0 w 30"/>
                <a:gd name="T7" fmla="*/ 2858 h 160"/>
                <a:gd name="T8" fmla="*/ 1852 w 30"/>
                <a:gd name="T9" fmla="*/ 56793 h 160"/>
                <a:gd name="T10" fmla="*/ 6668 w 30"/>
                <a:gd name="T11" fmla="*/ 5465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60">
                  <a:moveTo>
                    <a:pt x="18" y="153"/>
                  </a:moveTo>
                  <a:cubicBezTo>
                    <a:pt x="21" y="153"/>
                    <a:pt x="24" y="151"/>
                    <a:pt x="26" y="151"/>
                  </a:cubicBezTo>
                  <a:cubicBezTo>
                    <a:pt x="26" y="143"/>
                    <a:pt x="29" y="21"/>
                    <a:pt x="29" y="0"/>
                  </a:cubicBezTo>
                  <a:cubicBezTo>
                    <a:pt x="18" y="2"/>
                    <a:pt x="8" y="5"/>
                    <a:pt x="0" y="8"/>
                  </a:cubicBezTo>
                  <a:cubicBezTo>
                    <a:pt x="2" y="24"/>
                    <a:pt x="2" y="145"/>
                    <a:pt x="5" y="159"/>
                  </a:cubicBezTo>
                  <a:cubicBezTo>
                    <a:pt x="10" y="156"/>
                    <a:pt x="13" y="156"/>
                    <a:pt x="18" y="1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7" name="Freeform 251">
              <a:extLst>
                <a:ext uri="{FF2B5EF4-FFF2-40B4-BE49-F238E27FC236}">
                  <a16:creationId xmlns:a16="http://schemas.microsoft.com/office/drawing/2014/main" id="{CDFD742C-B72E-99C6-A1FB-037673DF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4395788"/>
              <a:ext cx="30162" cy="90487"/>
            </a:xfrm>
            <a:custGeom>
              <a:avLst/>
              <a:gdLst>
                <a:gd name="T0" fmla="*/ 6905 w 83"/>
                <a:gd name="T1" fmla="*/ 28956 h 250"/>
                <a:gd name="T2" fmla="*/ 7631 w 83"/>
                <a:gd name="T3" fmla="*/ 90125 h 250"/>
                <a:gd name="T4" fmla="*/ 14536 w 83"/>
                <a:gd name="T5" fmla="*/ 88315 h 250"/>
                <a:gd name="T6" fmla="*/ 19260 w 83"/>
                <a:gd name="T7" fmla="*/ 87229 h 250"/>
                <a:gd name="T8" fmla="*/ 20350 w 83"/>
                <a:gd name="T9" fmla="*/ 28956 h 250"/>
                <a:gd name="T10" fmla="*/ 14536 w 83"/>
                <a:gd name="T11" fmla="*/ 0 h 250"/>
                <a:gd name="T12" fmla="*/ 6905 w 83"/>
                <a:gd name="T13" fmla="*/ 28956 h 2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250">
                  <a:moveTo>
                    <a:pt x="19" y="80"/>
                  </a:moveTo>
                  <a:cubicBezTo>
                    <a:pt x="19" y="80"/>
                    <a:pt x="21" y="217"/>
                    <a:pt x="21" y="249"/>
                  </a:cubicBezTo>
                  <a:cubicBezTo>
                    <a:pt x="26" y="246"/>
                    <a:pt x="34" y="246"/>
                    <a:pt x="40" y="244"/>
                  </a:cubicBezTo>
                  <a:cubicBezTo>
                    <a:pt x="45" y="244"/>
                    <a:pt x="48" y="241"/>
                    <a:pt x="53" y="241"/>
                  </a:cubicBezTo>
                  <a:cubicBezTo>
                    <a:pt x="53" y="212"/>
                    <a:pt x="56" y="82"/>
                    <a:pt x="56" y="80"/>
                  </a:cubicBezTo>
                  <a:cubicBezTo>
                    <a:pt x="61" y="58"/>
                    <a:pt x="82" y="0"/>
                    <a:pt x="40" y="0"/>
                  </a:cubicBezTo>
                  <a:cubicBezTo>
                    <a:pt x="0" y="0"/>
                    <a:pt x="16" y="61"/>
                    <a:pt x="19" y="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8" name="Freeform 252">
              <a:extLst>
                <a:ext uri="{FF2B5EF4-FFF2-40B4-BE49-F238E27FC236}">
                  <a16:creationId xmlns:a16="http://schemas.microsoft.com/office/drawing/2014/main" id="{44859B38-7854-E407-D73E-2F5FA46AA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4718050"/>
              <a:ext cx="53975" cy="69850"/>
            </a:xfrm>
            <a:custGeom>
              <a:avLst/>
              <a:gdLst>
                <a:gd name="T0" fmla="*/ 35264 w 150"/>
                <a:gd name="T1" fmla="*/ 54207 h 192"/>
                <a:gd name="T2" fmla="*/ 17272 w 150"/>
                <a:gd name="T3" fmla="*/ 54207 h 192"/>
                <a:gd name="T4" fmla="*/ 13314 w 150"/>
                <a:gd name="T5" fmla="*/ 69486 h 192"/>
                <a:gd name="T6" fmla="*/ 0 w 150"/>
                <a:gd name="T7" fmla="*/ 69486 h 192"/>
                <a:gd name="T8" fmla="*/ 19071 w 150"/>
                <a:gd name="T9" fmla="*/ 0 h 192"/>
                <a:gd name="T10" fmla="*/ 34544 w 150"/>
                <a:gd name="T11" fmla="*/ 0 h 192"/>
                <a:gd name="T12" fmla="*/ 53615 w 150"/>
                <a:gd name="T13" fmla="*/ 69486 h 192"/>
                <a:gd name="T14" fmla="*/ 39222 w 150"/>
                <a:gd name="T15" fmla="*/ 69486 h 192"/>
                <a:gd name="T16" fmla="*/ 35264 w 150"/>
                <a:gd name="T17" fmla="*/ 54207 h 192"/>
                <a:gd name="T18" fmla="*/ 26628 w 150"/>
                <a:gd name="T19" fmla="*/ 13461 h 192"/>
                <a:gd name="T20" fmla="*/ 26628 w 150"/>
                <a:gd name="T21" fmla="*/ 13461 h 192"/>
                <a:gd name="T22" fmla="*/ 20151 w 150"/>
                <a:gd name="T23" fmla="*/ 42565 h 192"/>
                <a:gd name="T24" fmla="*/ 33465 w 150"/>
                <a:gd name="T25" fmla="*/ 42565 h 192"/>
                <a:gd name="T26" fmla="*/ 26628 w 150"/>
                <a:gd name="T27" fmla="*/ 13461 h 19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92">
                  <a:moveTo>
                    <a:pt x="98" y="149"/>
                  </a:moveTo>
                  <a:lnTo>
                    <a:pt x="48" y="149"/>
                  </a:lnTo>
                  <a:lnTo>
                    <a:pt x="37" y="191"/>
                  </a:lnTo>
                  <a:lnTo>
                    <a:pt x="0" y="191"/>
                  </a:lnTo>
                  <a:lnTo>
                    <a:pt x="53" y="0"/>
                  </a:lnTo>
                  <a:lnTo>
                    <a:pt x="96" y="0"/>
                  </a:lnTo>
                  <a:lnTo>
                    <a:pt x="149" y="191"/>
                  </a:lnTo>
                  <a:lnTo>
                    <a:pt x="109" y="191"/>
                  </a:lnTo>
                  <a:lnTo>
                    <a:pt x="98" y="149"/>
                  </a:lnTo>
                  <a:close/>
                  <a:moveTo>
                    <a:pt x="74" y="37"/>
                  </a:moveTo>
                  <a:lnTo>
                    <a:pt x="74" y="37"/>
                  </a:lnTo>
                  <a:lnTo>
                    <a:pt x="56" y="117"/>
                  </a:lnTo>
                  <a:lnTo>
                    <a:pt x="93" y="117"/>
                  </a:lnTo>
                  <a:lnTo>
                    <a:pt x="74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19" name="Freeform 253">
              <a:extLst>
                <a:ext uri="{FF2B5EF4-FFF2-40B4-BE49-F238E27FC236}">
                  <a16:creationId xmlns:a16="http://schemas.microsoft.com/office/drawing/2014/main" id="{CCF93E60-7D1F-36D7-1A2F-EB255E8D7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4735513"/>
              <a:ext cx="61912" cy="52387"/>
            </a:xfrm>
            <a:custGeom>
              <a:avLst/>
              <a:gdLst>
                <a:gd name="T0" fmla="*/ 47239 w 173"/>
                <a:gd name="T1" fmla="*/ 19281 h 144"/>
                <a:gd name="T2" fmla="*/ 42587 w 173"/>
                <a:gd name="T3" fmla="*/ 11278 h 144"/>
                <a:gd name="T4" fmla="*/ 36861 w 173"/>
                <a:gd name="T5" fmla="*/ 19281 h 144"/>
                <a:gd name="T6" fmla="*/ 36861 w 173"/>
                <a:gd name="T7" fmla="*/ 52023 h 144"/>
                <a:gd name="T8" fmla="*/ 23620 w 173"/>
                <a:gd name="T9" fmla="*/ 52023 h 144"/>
                <a:gd name="T10" fmla="*/ 23620 w 173"/>
                <a:gd name="T11" fmla="*/ 20009 h 144"/>
                <a:gd name="T12" fmla="*/ 18967 w 173"/>
                <a:gd name="T13" fmla="*/ 12369 h 144"/>
                <a:gd name="T14" fmla="*/ 13241 w 173"/>
                <a:gd name="T15" fmla="*/ 22919 h 144"/>
                <a:gd name="T16" fmla="*/ 13241 w 173"/>
                <a:gd name="T17" fmla="*/ 52023 h 144"/>
                <a:gd name="T18" fmla="*/ 0 w 173"/>
                <a:gd name="T19" fmla="*/ 52023 h 144"/>
                <a:gd name="T20" fmla="*/ 0 w 173"/>
                <a:gd name="T21" fmla="*/ 11278 h 144"/>
                <a:gd name="T22" fmla="*/ 0 w 173"/>
                <a:gd name="T23" fmla="*/ 728 h 144"/>
                <a:gd name="T24" fmla="*/ 12168 w 173"/>
                <a:gd name="T25" fmla="*/ 728 h 144"/>
                <a:gd name="T26" fmla="*/ 12168 w 173"/>
                <a:gd name="T27" fmla="*/ 9459 h 144"/>
                <a:gd name="T28" fmla="*/ 12168 w 173"/>
                <a:gd name="T29" fmla="*/ 9459 h 144"/>
                <a:gd name="T30" fmla="*/ 24693 w 173"/>
                <a:gd name="T31" fmla="*/ 0 h 144"/>
                <a:gd name="T32" fmla="*/ 35787 w 173"/>
                <a:gd name="T33" fmla="*/ 8367 h 144"/>
                <a:gd name="T34" fmla="*/ 48313 w 173"/>
                <a:gd name="T35" fmla="*/ 0 h 144"/>
                <a:gd name="T36" fmla="*/ 61554 w 173"/>
                <a:gd name="T37" fmla="*/ 18190 h 144"/>
                <a:gd name="T38" fmla="*/ 61554 w 173"/>
                <a:gd name="T39" fmla="*/ 52023 h 144"/>
                <a:gd name="T40" fmla="*/ 48313 w 173"/>
                <a:gd name="T41" fmla="*/ 52023 h 144"/>
                <a:gd name="T42" fmla="*/ 48313 w 173"/>
                <a:gd name="T43" fmla="*/ 19281 h 144"/>
                <a:gd name="T44" fmla="*/ 47239 w 173"/>
                <a:gd name="T45" fmla="*/ 19281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144">
                  <a:moveTo>
                    <a:pt x="132" y="53"/>
                  </a:moveTo>
                  <a:cubicBezTo>
                    <a:pt x="132" y="37"/>
                    <a:pt x="127" y="31"/>
                    <a:pt x="119" y="31"/>
                  </a:cubicBezTo>
                  <a:cubicBezTo>
                    <a:pt x="108" y="31"/>
                    <a:pt x="103" y="39"/>
                    <a:pt x="103" y="53"/>
                  </a:cubicBezTo>
                  <a:lnTo>
                    <a:pt x="103" y="143"/>
                  </a:lnTo>
                  <a:lnTo>
                    <a:pt x="66" y="143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31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7"/>
                    <a:pt x="34" y="15"/>
                    <a:pt x="34" y="26"/>
                  </a:cubicBez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3"/>
                  </a:cubicBezTo>
                  <a:cubicBezTo>
                    <a:pt x="106" y="10"/>
                    <a:pt x="114" y="0"/>
                    <a:pt x="135" y="0"/>
                  </a:cubicBezTo>
                  <a:cubicBezTo>
                    <a:pt x="161" y="0"/>
                    <a:pt x="172" y="23"/>
                    <a:pt x="172" y="50"/>
                  </a:cubicBezTo>
                  <a:lnTo>
                    <a:pt x="172" y="143"/>
                  </a:lnTo>
                  <a:lnTo>
                    <a:pt x="135" y="143"/>
                  </a:lnTo>
                  <a:lnTo>
                    <a:pt x="135" y="53"/>
                  </a:lnTo>
                  <a:lnTo>
                    <a:pt x="132" y="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0" name="Freeform 254">
              <a:extLst>
                <a:ext uri="{FF2B5EF4-FFF2-40B4-BE49-F238E27FC236}">
                  <a16:creationId xmlns:a16="http://schemas.microsoft.com/office/drawing/2014/main" id="{53EBCE99-4E46-259E-060D-BB7CBE726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4735513"/>
              <a:ext cx="38100" cy="52387"/>
            </a:xfrm>
            <a:custGeom>
              <a:avLst/>
              <a:gdLst>
                <a:gd name="T0" fmla="*/ 13175 w 107"/>
                <a:gd name="T1" fmla="*/ 30292 h 147"/>
                <a:gd name="T2" fmla="*/ 23857 w 107"/>
                <a:gd name="T3" fmla="*/ 41339 h 147"/>
                <a:gd name="T4" fmla="*/ 35964 w 107"/>
                <a:gd name="T5" fmla="*/ 37776 h 147"/>
                <a:gd name="T6" fmla="*/ 35964 w 107"/>
                <a:gd name="T7" fmla="*/ 49180 h 147"/>
                <a:gd name="T8" fmla="*/ 21721 w 107"/>
                <a:gd name="T9" fmla="*/ 52031 h 147"/>
                <a:gd name="T10" fmla="*/ 0 w 107"/>
                <a:gd name="T11" fmla="*/ 25303 h 147"/>
                <a:gd name="T12" fmla="*/ 18872 w 107"/>
                <a:gd name="T13" fmla="*/ 0 h 147"/>
                <a:gd name="T14" fmla="*/ 37744 w 107"/>
                <a:gd name="T15" fmla="*/ 26372 h 147"/>
                <a:gd name="T16" fmla="*/ 37744 w 107"/>
                <a:gd name="T17" fmla="*/ 30292 h 147"/>
                <a:gd name="T18" fmla="*/ 13175 w 107"/>
                <a:gd name="T19" fmla="*/ 30292 h 147"/>
                <a:gd name="T20" fmla="*/ 26706 w 107"/>
                <a:gd name="T21" fmla="*/ 21739 h 147"/>
                <a:gd name="T22" fmla="*/ 19940 w 107"/>
                <a:gd name="T23" fmla="*/ 9266 h 147"/>
                <a:gd name="T24" fmla="*/ 13175 w 107"/>
                <a:gd name="T25" fmla="*/ 21739 h 147"/>
                <a:gd name="T26" fmla="*/ 26706 w 107"/>
                <a:gd name="T27" fmla="*/ 21739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7" h="147">
                  <a:moveTo>
                    <a:pt x="37" y="85"/>
                  </a:moveTo>
                  <a:cubicBezTo>
                    <a:pt x="37" y="101"/>
                    <a:pt x="48" y="116"/>
                    <a:pt x="67" y="116"/>
                  </a:cubicBezTo>
                  <a:cubicBezTo>
                    <a:pt x="80" y="116"/>
                    <a:pt x="93" y="111"/>
                    <a:pt x="101" y="106"/>
                  </a:cubicBezTo>
                  <a:lnTo>
                    <a:pt x="101" y="138"/>
                  </a:lnTo>
                  <a:cubicBezTo>
                    <a:pt x="90" y="143"/>
                    <a:pt x="75" y="146"/>
                    <a:pt x="61" y="146"/>
                  </a:cubicBezTo>
                  <a:cubicBezTo>
                    <a:pt x="19" y="146"/>
                    <a:pt x="0" y="116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4"/>
                  </a:cubicBezTo>
                  <a:lnTo>
                    <a:pt x="106" y="85"/>
                  </a:lnTo>
                  <a:lnTo>
                    <a:pt x="37" y="85"/>
                  </a:lnTo>
                  <a:close/>
                  <a:moveTo>
                    <a:pt x="75" y="61"/>
                  </a:moveTo>
                  <a:cubicBezTo>
                    <a:pt x="75" y="42"/>
                    <a:pt x="69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1" name="Freeform 255">
              <a:extLst>
                <a:ext uri="{FF2B5EF4-FFF2-40B4-BE49-F238E27FC236}">
                  <a16:creationId xmlns:a16="http://schemas.microsoft.com/office/drawing/2014/main" id="{D2EA219D-9468-BB27-5BC9-45B9EAA6C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4735513"/>
              <a:ext cx="26987" cy="52387"/>
            </a:xfrm>
            <a:custGeom>
              <a:avLst/>
              <a:gdLst>
                <a:gd name="T0" fmla="*/ 0 w 75"/>
                <a:gd name="T1" fmla="*/ 0 h 144"/>
                <a:gd name="T2" fmla="*/ 12594 w 75"/>
                <a:gd name="T3" fmla="*/ 0 h 144"/>
                <a:gd name="T4" fmla="*/ 12594 w 75"/>
                <a:gd name="T5" fmla="*/ 9459 h 144"/>
                <a:gd name="T6" fmla="*/ 24828 w 75"/>
                <a:gd name="T7" fmla="*/ 0 h 144"/>
                <a:gd name="T8" fmla="*/ 26627 w 75"/>
                <a:gd name="T9" fmla="*/ 0 h 144"/>
                <a:gd name="T10" fmla="*/ 26627 w 75"/>
                <a:gd name="T11" fmla="*/ 14188 h 144"/>
                <a:gd name="T12" fmla="*/ 21949 w 75"/>
                <a:gd name="T13" fmla="*/ 13461 h 144"/>
                <a:gd name="T14" fmla="*/ 13314 w 75"/>
                <a:gd name="T15" fmla="*/ 28740 h 144"/>
                <a:gd name="T16" fmla="*/ 13314 w 75"/>
                <a:gd name="T17" fmla="*/ 52023 h 144"/>
                <a:gd name="T18" fmla="*/ 0 w 75"/>
                <a:gd name="T19" fmla="*/ 52023 h 144"/>
                <a:gd name="T20" fmla="*/ 0 w 75"/>
                <a:gd name="T21" fmla="*/ 10550 h 144"/>
                <a:gd name="T22" fmla="*/ 0 w 75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144">
                  <a:moveTo>
                    <a:pt x="0" y="0"/>
                  </a:moveTo>
                  <a:lnTo>
                    <a:pt x="35" y="0"/>
                  </a:ln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4" y="0"/>
                  </a:lnTo>
                  <a:lnTo>
                    <a:pt x="74" y="39"/>
                  </a:lnTo>
                  <a:cubicBezTo>
                    <a:pt x="72" y="39"/>
                    <a:pt x="66" y="37"/>
                    <a:pt x="61" y="37"/>
                  </a:cubicBezTo>
                  <a:cubicBezTo>
                    <a:pt x="40" y="37"/>
                    <a:pt x="37" y="58"/>
                    <a:pt x="37" y="79"/>
                  </a:cubicBezTo>
                  <a:lnTo>
                    <a:pt x="37" y="143"/>
                  </a:lnTo>
                  <a:lnTo>
                    <a:pt x="0" y="143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2" name="Freeform 256">
              <a:extLst>
                <a:ext uri="{FF2B5EF4-FFF2-40B4-BE49-F238E27FC236}">
                  <a16:creationId xmlns:a16="http://schemas.microsoft.com/office/drawing/2014/main" id="{176947DC-39A6-3AEE-937C-AC71638A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13" y="4713288"/>
              <a:ext cx="14287" cy="74612"/>
            </a:xfrm>
            <a:custGeom>
              <a:avLst/>
              <a:gdLst>
                <a:gd name="T0" fmla="*/ 0 w 38"/>
                <a:gd name="T1" fmla="*/ 0 h 208"/>
                <a:gd name="T2" fmla="*/ 13911 w 38"/>
                <a:gd name="T3" fmla="*/ 0 h 208"/>
                <a:gd name="T4" fmla="*/ 13911 w 38"/>
                <a:gd name="T5" fmla="*/ 13272 h 208"/>
                <a:gd name="T6" fmla="*/ 0 w 38"/>
                <a:gd name="T7" fmla="*/ 13272 h 208"/>
                <a:gd name="T8" fmla="*/ 0 w 38"/>
                <a:gd name="T9" fmla="*/ 0 h 208"/>
                <a:gd name="T10" fmla="*/ 0 w 38"/>
                <a:gd name="T11" fmla="*/ 22958 h 208"/>
                <a:gd name="T12" fmla="*/ 13911 w 38"/>
                <a:gd name="T13" fmla="*/ 22958 h 208"/>
                <a:gd name="T14" fmla="*/ 13911 w 38"/>
                <a:gd name="T15" fmla="*/ 74253 h 208"/>
                <a:gd name="T16" fmla="*/ 0 w 38"/>
                <a:gd name="T17" fmla="*/ 74253 h 208"/>
                <a:gd name="T18" fmla="*/ 0 w 38"/>
                <a:gd name="T19" fmla="*/ 22958 h 2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08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4"/>
                  </a:moveTo>
                  <a:lnTo>
                    <a:pt x="37" y="64"/>
                  </a:lnTo>
                  <a:lnTo>
                    <a:pt x="37" y="207"/>
                  </a:lnTo>
                  <a:lnTo>
                    <a:pt x="0" y="207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3" name="Freeform 257">
              <a:extLst>
                <a:ext uri="{FF2B5EF4-FFF2-40B4-BE49-F238E27FC236}">
                  <a16:creationId xmlns:a16="http://schemas.microsoft.com/office/drawing/2014/main" id="{C4F76EF1-037C-8AB5-F9AD-1C9C15CF1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4735513"/>
              <a:ext cx="33337" cy="52387"/>
            </a:xfrm>
            <a:custGeom>
              <a:avLst/>
              <a:gdLst>
                <a:gd name="T0" fmla="*/ 32982 w 94"/>
                <a:gd name="T1" fmla="*/ 49892 h 147"/>
                <a:gd name="T2" fmla="*/ 20924 w 94"/>
                <a:gd name="T3" fmla="*/ 52031 h 147"/>
                <a:gd name="T4" fmla="*/ 0 w 94"/>
                <a:gd name="T5" fmla="*/ 26372 h 147"/>
                <a:gd name="T6" fmla="*/ 21634 w 94"/>
                <a:gd name="T7" fmla="*/ 0 h 147"/>
                <a:gd name="T8" fmla="*/ 31918 w 94"/>
                <a:gd name="T9" fmla="*/ 2851 h 147"/>
                <a:gd name="T10" fmla="*/ 31209 w 94"/>
                <a:gd name="T11" fmla="*/ 14255 h 147"/>
                <a:gd name="T12" fmla="*/ 23761 w 94"/>
                <a:gd name="T13" fmla="*/ 12117 h 147"/>
                <a:gd name="T14" fmla="*/ 13477 w 94"/>
                <a:gd name="T15" fmla="*/ 27441 h 147"/>
                <a:gd name="T16" fmla="*/ 23761 w 94"/>
                <a:gd name="T17" fmla="*/ 41339 h 147"/>
                <a:gd name="T18" fmla="*/ 31209 w 94"/>
                <a:gd name="T19" fmla="*/ 39558 h 147"/>
                <a:gd name="T20" fmla="*/ 32982 w 94"/>
                <a:gd name="T21" fmla="*/ 49892 h 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147">
                  <a:moveTo>
                    <a:pt x="93" y="140"/>
                  </a:moveTo>
                  <a:cubicBezTo>
                    <a:pt x="83" y="143"/>
                    <a:pt x="72" y="146"/>
                    <a:pt x="59" y="146"/>
                  </a:cubicBezTo>
                  <a:cubicBezTo>
                    <a:pt x="11" y="146"/>
                    <a:pt x="0" y="101"/>
                    <a:pt x="0" y="74"/>
                  </a:cubicBezTo>
                  <a:cubicBezTo>
                    <a:pt x="0" y="32"/>
                    <a:pt x="22" y="0"/>
                    <a:pt x="61" y="0"/>
                  </a:cubicBezTo>
                  <a:cubicBezTo>
                    <a:pt x="75" y="0"/>
                    <a:pt x="80" y="3"/>
                    <a:pt x="90" y="8"/>
                  </a:cubicBezTo>
                  <a:lnTo>
                    <a:pt x="88" y="40"/>
                  </a:lnTo>
                  <a:cubicBezTo>
                    <a:pt x="80" y="37"/>
                    <a:pt x="75" y="34"/>
                    <a:pt x="67" y="34"/>
                  </a:cubicBezTo>
                  <a:cubicBezTo>
                    <a:pt x="38" y="34"/>
                    <a:pt x="38" y="71"/>
                    <a:pt x="38" y="77"/>
                  </a:cubicBezTo>
                  <a:cubicBezTo>
                    <a:pt x="38" y="106"/>
                    <a:pt x="53" y="116"/>
                    <a:pt x="67" y="116"/>
                  </a:cubicBezTo>
                  <a:cubicBezTo>
                    <a:pt x="75" y="116"/>
                    <a:pt x="83" y="114"/>
                    <a:pt x="88" y="111"/>
                  </a:cubicBezTo>
                  <a:lnTo>
                    <a:pt x="93" y="14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4" name="Freeform 258">
              <a:extLst>
                <a:ext uri="{FF2B5EF4-FFF2-40B4-BE49-F238E27FC236}">
                  <a16:creationId xmlns:a16="http://schemas.microsoft.com/office/drawing/2014/main" id="{EF7BB61E-8FDE-160E-E316-270477A53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4263" y="4735513"/>
              <a:ext cx="38100" cy="53975"/>
            </a:xfrm>
            <a:custGeom>
              <a:avLst/>
              <a:gdLst>
                <a:gd name="T0" fmla="*/ 4985 w 107"/>
                <a:gd name="T1" fmla="*/ 2898 h 149"/>
                <a:gd name="T2" fmla="*/ 18872 w 107"/>
                <a:gd name="T3" fmla="*/ 0 h 149"/>
                <a:gd name="T4" fmla="*/ 37744 w 107"/>
                <a:gd name="T5" fmla="*/ 19199 h 149"/>
                <a:gd name="T6" fmla="*/ 37744 w 107"/>
                <a:gd name="T7" fmla="*/ 38398 h 149"/>
                <a:gd name="T8" fmla="*/ 37744 w 107"/>
                <a:gd name="T9" fmla="*/ 52888 h 149"/>
                <a:gd name="T10" fmla="*/ 25637 w 107"/>
                <a:gd name="T11" fmla="*/ 52888 h 149"/>
                <a:gd name="T12" fmla="*/ 25637 w 107"/>
                <a:gd name="T13" fmla="*/ 46006 h 149"/>
                <a:gd name="T14" fmla="*/ 13175 w 107"/>
                <a:gd name="T15" fmla="*/ 53613 h 149"/>
                <a:gd name="T16" fmla="*/ 0 w 107"/>
                <a:gd name="T17" fmla="*/ 38398 h 149"/>
                <a:gd name="T18" fmla="*/ 21721 w 107"/>
                <a:gd name="T19" fmla="*/ 21010 h 149"/>
                <a:gd name="T20" fmla="*/ 25637 w 107"/>
                <a:gd name="T21" fmla="*/ 21010 h 149"/>
                <a:gd name="T22" fmla="*/ 17092 w 107"/>
                <a:gd name="T23" fmla="*/ 11592 h 149"/>
                <a:gd name="T24" fmla="*/ 4985 w 107"/>
                <a:gd name="T25" fmla="*/ 16301 h 149"/>
                <a:gd name="T26" fmla="*/ 4985 w 107"/>
                <a:gd name="T27" fmla="*/ 2898 h 149"/>
                <a:gd name="T28" fmla="*/ 12463 w 107"/>
                <a:gd name="T29" fmla="*/ 35500 h 149"/>
                <a:gd name="T30" fmla="*/ 18160 w 107"/>
                <a:gd name="T31" fmla="*/ 42021 h 149"/>
                <a:gd name="T32" fmla="*/ 25637 w 107"/>
                <a:gd name="T33" fmla="*/ 29704 h 149"/>
                <a:gd name="T34" fmla="*/ 25637 w 107"/>
                <a:gd name="T35" fmla="*/ 26806 h 149"/>
                <a:gd name="T36" fmla="*/ 12463 w 107"/>
                <a:gd name="T37" fmla="*/ 35500 h 1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7" h="149">
                  <a:moveTo>
                    <a:pt x="14" y="8"/>
                  </a:moveTo>
                  <a:cubicBezTo>
                    <a:pt x="24" y="5"/>
                    <a:pt x="40" y="0"/>
                    <a:pt x="53" y="0"/>
                  </a:cubicBezTo>
                  <a:cubicBezTo>
                    <a:pt x="96" y="0"/>
                    <a:pt x="106" y="21"/>
                    <a:pt x="106" y="53"/>
                  </a:cubicBezTo>
                  <a:lnTo>
                    <a:pt x="106" y="106"/>
                  </a:lnTo>
                  <a:lnTo>
                    <a:pt x="106" y="146"/>
                  </a:lnTo>
                  <a:lnTo>
                    <a:pt x="72" y="146"/>
                  </a:lnTo>
                  <a:lnTo>
                    <a:pt x="72" y="127"/>
                  </a:lnTo>
                  <a:cubicBezTo>
                    <a:pt x="69" y="135"/>
                    <a:pt x="56" y="148"/>
                    <a:pt x="37" y="148"/>
                  </a:cubicBezTo>
                  <a:cubicBezTo>
                    <a:pt x="14" y="148"/>
                    <a:pt x="0" y="132"/>
                    <a:pt x="0" y="106"/>
                  </a:cubicBezTo>
                  <a:cubicBezTo>
                    <a:pt x="0" y="58"/>
                    <a:pt x="48" y="58"/>
                    <a:pt x="61" y="58"/>
                  </a:cubicBezTo>
                  <a:lnTo>
                    <a:pt x="72" y="58"/>
                  </a:lnTo>
                  <a:cubicBezTo>
                    <a:pt x="72" y="32"/>
                    <a:pt x="53" y="32"/>
                    <a:pt x="48" y="32"/>
                  </a:cubicBezTo>
                  <a:cubicBezTo>
                    <a:pt x="37" y="32"/>
                    <a:pt x="30" y="34"/>
                    <a:pt x="14" y="45"/>
                  </a:cubicBezTo>
                  <a:lnTo>
                    <a:pt x="14" y="8"/>
                  </a:lnTo>
                  <a:close/>
                  <a:moveTo>
                    <a:pt x="35" y="98"/>
                  </a:moveTo>
                  <a:cubicBezTo>
                    <a:pt x="35" y="116"/>
                    <a:pt x="49" y="116"/>
                    <a:pt x="51" y="116"/>
                  </a:cubicBezTo>
                  <a:cubicBezTo>
                    <a:pt x="54" y="116"/>
                    <a:pt x="72" y="116"/>
                    <a:pt x="72" y="82"/>
                  </a:cubicBezTo>
                  <a:lnTo>
                    <a:pt x="72" y="74"/>
                  </a:lnTo>
                  <a:cubicBezTo>
                    <a:pt x="56" y="74"/>
                    <a:pt x="35" y="74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5" name="Freeform 259">
              <a:extLst>
                <a:ext uri="{FF2B5EF4-FFF2-40B4-BE49-F238E27FC236}">
                  <a16:creationId xmlns:a16="http://schemas.microsoft.com/office/drawing/2014/main" id="{96D386EA-04D3-A201-4125-39E85FB1C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8713" y="4735513"/>
              <a:ext cx="33337" cy="52387"/>
            </a:xfrm>
            <a:custGeom>
              <a:avLst/>
              <a:gdLst>
                <a:gd name="T0" fmla="*/ 28941 w 91"/>
                <a:gd name="T1" fmla="*/ 12200 h 146"/>
                <a:gd name="T2" fmla="*/ 18317 w 91"/>
                <a:gd name="T3" fmla="*/ 9329 h 146"/>
                <a:gd name="T4" fmla="*/ 13555 w 91"/>
                <a:gd name="T5" fmla="*/ 13276 h 146"/>
                <a:gd name="T6" fmla="*/ 23079 w 91"/>
                <a:gd name="T7" fmla="*/ 20811 h 146"/>
                <a:gd name="T8" fmla="*/ 32971 w 91"/>
                <a:gd name="T9" fmla="*/ 35882 h 146"/>
                <a:gd name="T10" fmla="*/ 16485 w 91"/>
                <a:gd name="T11" fmla="*/ 52028 h 146"/>
                <a:gd name="T12" fmla="*/ 1832 w 91"/>
                <a:gd name="T13" fmla="*/ 49158 h 146"/>
                <a:gd name="T14" fmla="*/ 1832 w 91"/>
                <a:gd name="T15" fmla="*/ 36958 h 146"/>
                <a:gd name="T16" fmla="*/ 12456 w 91"/>
                <a:gd name="T17" fmla="*/ 40546 h 146"/>
                <a:gd name="T18" fmla="*/ 19416 w 91"/>
                <a:gd name="T19" fmla="*/ 35882 h 146"/>
                <a:gd name="T20" fmla="*/ 9525 w 91"/>
                <a:gd name="T21" fmla="*/ 30140 h 146"/>
                <a:gd name="T22" fmla="*/ 0 w 91"/>
                <a:gd name="T23" fmla="*/ 15070 h 146"/>
                <a:gd name="T24" fmla="*/ 16485 w 91"/>
                <a:gd name="T25" fmla="*/ 0 h 146"/>
                <a:gd name="T26" fmla="*/ 28941 w 91"/>
                <a:gd name="T27" fmla="*/ 1794 h 146"/>
                <a:gd name="T28" fmla="*/ 28941 w 91"/>
                <a:gd name="T29" fmla="*/ 1220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1" h="146">
                  <a:moveTo>
                    <a:pt x="79" y="34"/>
                  </a:moveTo>
                  <a:cubicBezTo>
                    <a:pt x="69" y="29"/>
                    <a:pt x="61" y="26"/>
                    <a:pt x="50" y="26"/>
                  </a:cubicBezTo>
                  <a:cubicBezTo>
                    <a:pt x="40" y="26"/>
                    <a:pt x="37" y="31"/>
                    <a:pt x="37" y="37"/>
                  </a:cubicBezTo>
                  <a:cubicBezTo>
                    <a:pt x="37" y="45"/>
                    <a:pt x="42" y="47"/>
                    <a:pt x="63" y="58"/>
                  </a:cubicBezTo>
                  <a:cubicBezTo>
                    <a:pt x="77" y="63"/>
                    <a:pt x="90" y="74"/>
                    <a:pt x="90" y="100"/>
                  </a:cubicBezTo>
                  <a:cubicBezTo>
                    <a:pt x="90" y="132"/>
                    <a:pt x="69" y="145"/>
                    <a:pt x="45" y="145"/>
                  </a:cubicBezTo>
                  <a:cubicBezTo>
                    <a:pt x="34" y="145"/>
                    <a:pt x="18" y="143"/>
                    <a:pt x="5" y="137"/>
                  </a:cubicBezTo>
                  <a:lnTo>
                    <a:pt x="5" y="103"/>
                  </a:lnTo>
                  <a:cubicBezTo>
                    <a:pt x="13" y="108"/>
                    <a:pt x="26" y="113"/>
                    <a:pt x="34" y="113"/>
                  </a:cubicBezTo>
                  <a:cubicBezTo>
                    <a:pt x="53" y="113"/>
                    <a:pt x="53" y="105"/>
                    <a:pt x="53" y="100"/>
                  </a:cubicBezTo>
                  <a:cubicBezTo>
                    <a:pt x="53" y="95"/>
                    <a:pt x="42" y="92"/>
                    <a:pt x="26" y="84"/>
                  </a:cubicBezTo>
                  <a:cubicBezTo>
                    <a:pt x="13" y="79"/>
                    <a:pt x="0" y="66"/>
                    <a:pt x="0" y="42"/>
                  </a:cubicBezTo>
                  <a:cubicBezTo>
                    <a:pt x="0" y="26"/>
                    <a:pt x="10" y="0"/>
                    <a:pt x="45" y="0"/>
                  </a:cubicBezTo>
                  <a:cubicBezTo>
                    <a:pt x="61" y="0"/>
                    <a:pt x="74" y="2"/>
                    <a:pt x="79" y="5"/>
                  </a:cubicBezTo>
                  <a:lnTo>
                    <a:pt x="79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6" name="Freeform 260">
              <a:extLst>
                <a:ext uri="{FF2B5EF4-FFF2-40B4-BE49-F238E27FC236}">
                  <a16:creationId xmlns:a16="http://schemas.microsoft.com/office/drawing/2014/main" id="{C205B7FB-3FB9-8E35-89FB-AEE1B4742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4711700"/>
              <a:ext cx="19050" cy="19050"/>
            </a:xfrm>
            <a:custGeom>
              <a:avLst/>
              <a:gdLst>
                <a:gd name="T0" fmla="*/ 0 w 54"/>
                <a:gd name="T1" fmla="*/ 18684 h 52"/>
                <a:gd name="T2" fmla="*/ 7408 w 54"/>
                <a:gd name="T3" fmla="*/ 0 h 52"/>
                <a:gd name="T4" fmla="*/ 18697 w 54"/>
                <a:gd name="T5" fmla="*/ 0 h 52"/>
                <a:gd name="T6" fmla="*/ 7408 w 54"/>
                <a:gd name="T7" fmla="*/ 18684 h 52"/>
                <a:gd name="T8" fmla="*/ 0 w 54"/>
                <a:gd name="T9" fmla="*/ 18684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2">
                  <a:moveTo>
                    <a:pt x="0" y="51"/>
                  </a:moveTo>
                  <a:lnTo>
                    <a:pt x="21" y="0"/>
                  </a:lnTo>
                  <a:lnTo>
                    <a:pt x="53" y="0"/>
                  </a:lnTo>
                  <a:lnTo>
                    <a:pt x="21" y="51"/>
                  </a:lnTo>
                  <a:lnTo>
                    <a:pt x="0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7" name="Freeform 261">
              <a:extLst>
                <a:ext uri="{FF2B5EF4-FFF2-40B4-BE49-F238E27FC236}">
                  <a16:creationId xmlns:a16="http://schemas.microsoft.com/office/drawing/2014/main" id="{F13943D7-5B25-52F3-B85A-03F973778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4378325"/>
              <a:ext cx="485775" cy="423863"/>
            </a:xfrm>
            <a:custGeom>
              <a:avLst/>
              <a:gdLst>
                <a:gd name="T0" fmla="*/ 241629 w 1351"/>
                <a:gd name="T1" fmla="*/ 423503 h 1177"/>
                <a:gd name="T2" fmla="*/ 0 w 1351"/>
                <a:gd name="T3" fmla="*/ 211751 h 1177"/>
                <a:gd name="T4" fmla="*/ 241629 w 1351"/>
                <a:gd name="T5" fmla="*/ 0 h 1177"/>
                <a:gd name="T6" fmla="*/ 485415 w 1351"/>
                <a:gd name="T7" fmla="*/ 211751 h 1177"/>
                <a:gd name="T8" fmla="*/ 241629 w 1351"/>
                <a:gd name="T9" fmla="*/ 423503 h 1177"/>
                <a:gd name="T10" fmla="*/ 241629 w 1351"/>
                <a:gd name="T11" fmla="*/ 325190 h 1177"/>
                <a:gd name="T12" fmla="*/ 310306 w 1351"/>
                <a:gd name="T13" fmla="*/ 211751 h 1177"/>
                <a:gd name="T14" fmla="*/ 241629 w 1351"/>
                <a:gd name="T15" fmla="*/ 98313 h 1177"/>
                <a:gd name="T16" fmla="*/ 175109 w 1351"/>
                <a:gd name="T17" fmla="*/ 211751 h 1177"/>
                <a:gd name="T18" fmla="*/ 241629 w 1351"/>
                <a:gd name="T19" fmla="*/ 325190 h 1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3"/>
                  </a:moveTo>
                  <a:cubicBezTo>
                    <a:pt x="858" y="903"/>
                    <a:pt x="863" y="710"/>
                    <a:pt x="863" y="588"/>
                  </a:cubicBezTo>
                  <a:cubicBezTo>
                    <a:pt x="860" y="482"/>
                    <a:pt x="850" y="273"/>
                    <a:pt x="672" y="273"/>
                  </a:cubicBezTo>
                  <a:cubicBezTo>
                    <a:pt x="500" y="273"/>
                    <a:pt x="487" y="482"/>
                    <a:pt x="487" y="588"/>
                  </a:cubicBezTo>
                  <a:cubicBezTo>
                    <a:pt x="487" y="710"/>
                    <a:pt x="506" y="903"/>
                    <a:pt x="672" y="90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8" name="Freeform 262">
              <a:extLst>
                <a:ext uri="{FF2B5EF4-FFF2-40B4-BE49-F238E27FC236}">
                  <a16:creationId xmlns:a16="http://schemas.microsoft.com/office/drawing/2014/main" id="{B7D26690-A02C-ECD9-B3BD-CFFFC47A0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4386263"/>
              <a:ext cx="449262" cy="411162"/>
            </a:xfrm>
            <a:custGeom>
              <a:avLst/>
              <a:gdLst>
                <a:gd name="T0" fmla="*/ 288708 w 1248"/>
                <a:gd name="T1" fmla="*/ 0 h 1140"/>
                <a:gd name="T2" fmla="*/ 448902 w 1248"/>
                <a:gd name="T3" fmla="*/ 141382 h 1140"/>
                <a:gd name="T4" fmla="*/ 287628 w 1248"/>
                <a:gd name="T5" fmla="*/ 292502 h 1140"/>
                <a:gd name="T6" fmla="*/ 167753 w 1248"/>
                <a:gd name="T7" fmla="*/ 292502 h 1140"/>
                <a:gd name="T8" fmla="*/ 167753 w 1248"/>
                <a:gd name="T9" fmla="*/ 410801 h 1140"/>
                <a:gd name="T10" fmla="*/ 0 w 1248"/>
                <a:gd name="T11" fmla="*/ 410801 h 1140"/>
                <a:gd name="T12" fmla="*/ 0 w 1248"/>
                <a:gd name="T13" fmla="*/ 0 h 1140"/>
                <a:gd name="T14" fmla="*/ 288708 w 1248"/>
                <a:gd name="T15" fmla="*/ 0 h 1140"/>
                <a:gd name="T16" fmla="*/ 200152 w 1248"/>
                <a:gd name="T17" fmla="*/ 196925 h 1140"/>
                <a:gd name="T18" fmla="*/ 281149 w 1248"/>
                <a:gd name="T19" fmla="*/ 144267 h 1140"/>
                <a:gd name="T20" fmla="*/ 200152 w 1248"/>
                <a:gd name="T21" fmla="*/ 95577 h 1140"/>
                <a:gd name="T22" fmla="*/ 163793 w 1248"/>
                <a:gd name="T23" fmla="*/ 95577 h 1140"/>
                <a:gd name="T24" fmla="*/ 163793 w 1248"/>
                <a:gd name="T25" fmla="*/ 196925 h 1140"/>
                <a:gd name="T26" fmla="*/ 200152 w 1248"/>
                <a:gd name="T27" fmla="*/ 196925 h 1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48" h="1140">
                  <a:moveTo>
                    <a:pt x="802" y="0"/>
                  </a:moveTo>
                  <a:cubicBezTo>
                    <a:pt x="993" y="0"/>
                    <a:pt x="1247" y="85"/>
                    <a:pt x="1247" y="392"/>
                  </a:cubicBezTo>
                  <a:cubicBezTo>
                    <a:pt x="1247" y="689"/>
                    <a:pt x="1043" y="811"/>
                    <a:pt x="799" y="811"/>
                  </a:cubicBezTo>
                  <a:lnTo>
                    <a:pt x="466" y="811"/>
                  </a:lnTo>
                  <a:lnTo>
                    <a:pt x="466" y="1139"/>
                  </a:lnTo>
                  <a:lnTo>
                    <a:pt x="0" y="1139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6"/>
                  </a:moveTo>
                  <a:cubicBezTo>
                    <a:pt x="667" y="546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6"/>
                  </a:lnTo>
                  <a:lnTo>
                    <a:pt x="556" y="5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  <p:sp>
          <p:nvSpPr>
            <p:cNvPr id="129" name="Freeform 263">
              <a:extLst>
                <a:ext uri="{FF2B5EF4-FFF2-40B4-BE49-F238E27FC236}">
                  <a16:creationId xmlns:a16="http://schemas.microsoft.com/office/drawing/2014/main" id="{362BEF04-87A8-32F5-ADAB-E079D2AEA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378325"/>
              <a:ext cx="396875" cy="423863"/>
            </a:xfrm>
            <a:custGeom>
              <a:avLst/>
              <a:gdLst>
                <a:gd name="T0" fmla="*/ 368784 w 1102"/>
                <a:gd name="T1" fmla="*/ 120022 h 1176"/>
                <a:gd name="T2" fmla="*/ 239133 w 1102"/>
                <a:gd name="T3" fmla="*/ 99118 h 1176"/>
                <a:gd name="T4" fmla="*/ 166745 w 1102"/>
                <a:gd name="T5" fmla="*/ 125789 h 1176"/>
                <a:gd name="T6" fmla="*/ 396515 w 1102"/>
                <a:gd name="T7" fmla="*/ 286180 h 1176"/>
                <a:gd name="T8" fmla="*/ 184032 w 1102"/>
                <a:gd name="T9" fmla="*/ 423503 h 1176"/>
                <a:gd name="T10" fmla="*/ 3601 w 1102"/>
                <a:gd name="T11" fmla="*/ 404400 h 1176"/>
                <a:gd name="T12" fmla="*/ 3601 w 1102"/>
                <a:gd name="T13" fmla="*/ 298434 h 1176"/>
                <a:gd name="T14" fmla="*/ 154140 w 1102"/>
                <a:gd name="T15" fmla="*/ 325466 h 1176"/>
                <a:gd name="T16" fmla="*/ 229770 w 1102"/>
                <a:gd name="T17" fmla="*/ 296632 h 1176"/>
                <a:gd name="T18" fmla="*/ 0 w 1102"/>
                <a:gd name="T19" fmla="*/ 132637 h 1176"/>
                <a:gd name="T20" fmla="*/ 224728 w 1102"/>
                <a:gd name="T21" fmla="*/ 0 h 1176"/>
                <a:gd name="T22" fmla="*/ 369864 w 1102"/>
                <a:gd name="T23" fmla="*/ 14057 h 1176"/>
                <a:gd name="T24" fmla="*/ 369864 w 1102"/>
                <a:gd name="T25" fmla="*/ 120022 h 1176"/>
                <a:gd name="T26" fmla="*/ 368784 w 1102"/>
                <a:gd name="T27" fmla="*/ 120022 h 117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8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69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 noProof="0" dirty="0"/>
            </a:p>
          </p:txBody>
        </p:sp>
      </p:grpSp>
      <p:pic>
        <p:nvPicPr>
          <p:cNvPr id="1026" name="Picture 2" descr="Ministerio de Salud">
            <a:extLst>
              <a:ext uri="{FF2B5EF4-FFF2-40B4-BE49-F238E27FC236}">
                <a16:creationId xmlns:a16="http://schemas.microsoft.com/office/drawing/2014/main" id="{14BB2AAC-E7C8-2ED7-630A-85B55E71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25"/>
          <a:stretch>
            <a:fillRect/>
          </a:stretch>
        </p:blipFill>
        <p:spPr bwMode="auto">
          <a:xfrm>
            <a:off x="7315200" y="5287131"/>
            <a:ext cx="3359888" cy="11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97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46129-A039-7AB4-351A-82C3C33F5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D911-6661-9438-3DF9-D8F7E599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s-EC" noProof="0" dirty="0"/>
              <a:t>Metadatos en DHIS2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B0ABA-D9D4-9B65-0142-2BA139D54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ADD0C0D2-8A63-7CD6-E4AD-44B9D199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81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BCCC-B27A-16E3-B1C1-DC315B77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71DC-CF72-7B80-6A86-0EAECF5E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Principales dimensiones de DHIS2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CC2E-CEF8-C5E0-2139-81CB67009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8424" y="1690689"/>
            <a:ext cx="6383090" cy="4013426"/>
          </a:xfrm>
        </p:spPr>
        <p:txBody>
          <a:bodyPr>
            <a:normAutofit fontScale="92500"/>
          </a:bodyPr>
          <a:lstStyle/>
          <a:p>
            <a:pPr lvl="0"/>
            <a:r>
              <a:rPr lang="es-EC" sz="3200" b="1" dirty="0"/>
              <a:t>¿Qué? </a:t>
            </a:r>
            <a:endParaRPr lang="es-EC" sz="3200" dirty="0"/>
          </a:p>
          <a:p>
            <a:pPr lvl="1"/>
            <a:r>
              <a:rPr lang="es-EC" sz="2800" dirty="0"/>
              <a:t>Datos que almacenamos en DHIS2</a:t>
            </a:r>
          </a:p>
          <a:p>
            <a:pPr lvl="0"/>
            <a:endParaRPr lang="es-EC" sz="3200" b="1" noProof="0" dirty="0"/>
          </a:p>
          <a:p>
            <a:pPr lvl="0"/>
            <a:r>
              <a:rPr lang="es-EC" sz="3200" b="1" noProof="0" dirty="0"/>
              <a:t>¿Cuándo?</a:t>
            </a:r>
          </a:p>
          <a:p>
            <a:pPr lvl="1"/>
            <a:r>
              <a:rPr lang="es-EC" sz="2800" dirty="0"/>
              <a:t>Registros cronológicos</a:t>
            </a:r>
            <a:endParaRPr lang="es-EC" sz="2800" noProof="0" dirty="0"/>
          </a:p>
          <a:p>
            <a:pPr lvl="0"/>
            <a:endParaRPr lang="es-EC" sz="3200" b="1" dirty="0"/>
          </a:p>
          <a:p>
            <a:pPr lvl="0"/>
            <a:r>
              <a:rPr lang="es-EC" sz="3200" b="1" dirty="0"/>
              <a:t>¿Dónde?</a:t>
            </a:r>
          </a:p>
          <a:p>
            <a:pPr lvl="1"/>
            <a:r>
              <a:rPr lang="es-EC" sz="2800" noProof="0" dirty="0"/>
              <a:t>Unidades de salud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4AE5A-1C58-A19C-1583-085B1C728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13C89B-E65E-2B32-0709-2C4579C1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05" y="1502543"/>
            <a:ext cx="1325563" cy="13255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416B41-0140-78B5-A9D1-BCDE93D4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256" y="3026313"/>
            <a:ext cx="1276862" cy="127686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1AF9446-DE91-D1E6-CE69-92F4363C4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05" y="4312043"/>
            <a:ext cx="1392072" cy="13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714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0E30A-3D5A-9AF9-A196-D853274A6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AE47-DD79-37E3-1EED-8CAB9AF6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Unidades Organizativas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FFB-A78E-40E5-1553-887641830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dirty="0"/>
              <a:t>Representan la </a:t>
            </a:r>
            <a:r>
              <a:rPr lang="es-EC" b="1" dirty="0"/>
              <a:t>estructura jerárquica</a:t>
            </a:r>
            <a:r>
              <a:rPr lang="es-EC" dirty="0"/>
              <a:t> del sistema.</a:t>
            </a:r>
          </a:p>
          <a:p>
            <a:pPr lvl="0"/>
            <a:r>
              <a:rPr lang="es-EC" dirty="0"/>
              <a:t>Permiten analizar datos por nivel administrativo o geográfico.</a:t>
            </a:r>
          </a:p>
          <a:p>
            <a:pPr lvl="0"/>
            <a:r>
              <a:rPr lang="es-EC" dirty="0"/>
              <a:t>Tienen atributos </a:t>
            </a:r>
          </a:p>
          <a:p>
            <a:pPr marL="0" lvl="0" indent="0">
              <a:buNone/>
            </a:pPr>
            <a:endParaRPr lang="es-EC" dirty="0"/>
          </a:p>
          <a:p>
            <a:pPr marL="0" lvl="0" indent="0">
              <a:buNone/>
            </a:pPr>
            <a:r>
              <a:rPr lang="es-EC" b="1" dirty="0"/>
              <a:t>Ejemplo</a:t>
            </a:r>
            <a:r>
              <a:rPr lang="es-EC" dirty="0"/>
              <a:t>: Paraguay </a:t>
            </a:r>
            <a:r>
              <a:rPr lang="es-EC" dirty="0">
                <a:latin typeface="Calibri Light" charset="0"/>
              </a:rPr>
              <a:t>→</a:t>
            </a:r>
            <a:r>
              <a:rPr lang="es-EC" dirty="0"/>
              <a:t> Alto Paraguay </a:t>
            </a:r>
            <a:r>
              <a:rPr lang="es-EC" dirty="0">
                <a:latin typeface="Calibri Light" charset="0"/>
              </a:rPr>
              <a:t>→</a:t>
            </a:r>
            <a:r>
              <a:rPr lang="es-EC" dirty="0"/>
              <a:t> Hospital Central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690FB-6FB5-424D-AC8E-7887E67E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8F2E76-7CA1-EF65-881A-2E831A05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257" y="115388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55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5954-E204-1AA5-0B15-8521D84BC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41CA-4ABA-78FE-FD49-BD48B5E6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Elementos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3C6DC-B4BA-0F65-7498-96DE60F13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sz="3200" dirty="0"/>
              <a:t>Nivel mínimo de datos</a:t>
            </a:r>
          </a:p>
          <a:p>
            <a:pPr lvl="0"/>
            <a:r>
              <a:rPr lang="es-EC" sz="3200" dirty="0"/>
              <a:t>Variables que almacenan información cuantitativa o cualitativa</a:t>
            </a:r>
          </a:p>
          <a:p>
            <a:pPr marL="0" lvl="0" indent="0">
              <a:buNone/>
            </a:pPr>
            <a:endParaRPr lang="es-EC" sz="3200" dirty="0"/>
          </a:p>
          <a:p>
            <a:pPr marL="0" lvl="0" indent="0" algn="just">
              <a:buNone/>
            </a:pPr>
            <a:r>
              <a:rPr lang="es-EC" sz="3200" dirty="0"/>
              <a:t>Por ejemplo: vacuna, fecha de vacunación, edad del paciente, etc.</a:t>
            </a:r>
          </a:p>
          <a:p>
            <a:pPr lvl="0"/>
            <a:endParaRPr lang="es-EC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A9362-3184-2D1D-3124-F63BDC865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835345-3600-4537-070B-AF8036C98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521" y="1949995"/>
            <a:ext cx="3290745" cy="32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44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55864-BB1B-E952-5735-410F293ED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9B1A-B8E5-99EC-7DCB-4BCAB04D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Opciones y conjuntos de opciones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BEBF-0DFF-2A21-6787-51AA79118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sz="3200" dirty="0"/>
              <a:t>Se asocian con </a:t>
            </a:r>
            <a:r>
              <a:rPr lang="es-EC" sz="3200" b="1" dirty="0"/>
              <a:t>catálogos</a:t>
            </a:r>
          </a:p>
          <a:p>
            <a:pPr lvl="0"/>
            <a:r>
              <a:rPr lang="es-EC" sz="3200" dirty="0"/>
              <a:t>Facilitan le registro de datos comunes</a:t>
            </a:r>
          </a:p>
          <a:p>
            <a:pPr lvl="0" algn="just"/>
            <a:r>
              <a:rPr lang="es-EC" sz="3200" dirty="0"/>
              <a:t>Agilizan el registro de información repetitiva</a:t>
            </a:r>
          </a:p>
          <a:p>
            <a:pPr lvl="0"/>
            <a:endParaRPr lang="es-EC" dirty="0"/>
          </a:p>
          <a:p>
            <a:pPr marL="0" lvl="0" indent="0">
              <a:buNone/>
            </a:pPr>
            <a:r>
              <a:rPr lang="es-EC" dirty="0"/>
              <a:t>Por ejemplo: Lista de nacionalidades, lista de dosis permitidas,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F90A5-01FB-4426-8FE7-84CC3D1E4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5EBC47-65C8-316B-2CD2-955B956E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18" y="2013900"/>
            <a:ext cx="2830200" cy="28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7324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215E3-0862-C253-3733-F1869D72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A0D4-27A1-1574-2959-89EE853D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s-EC" noProof="0" dirty="0"/>
              <a:t>Programas en DHIS2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43F17-DD5C-F09E-3CF1-5C18141AE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6D76D9F0-4FAD-8A72-6AA3-0443F8A0C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4044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21C8-BC0C-88A6-D5ED-05878BC4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DCFA-724A-36DD-2636-DE2E2655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¿Qué es </a:t>
            </a:r>
            <a:r>
              <a:rPr lang="es-EC" dirty="0"/>
              <a:t>un programa?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D6E0-0389-443D-748A-A82E0A2DD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dirty="0"/>
              <a:t>Permiten capturar </a:t>
            </a:r>
            <a:r>
              <a:rPr lang="es-EC" b="1" dirty="0"/>
              <a:t>datos individuales</a:t>
            </a:r>
            <a:r>
              <a:rPr lang="es-EC" dirty="0"/>
              <a:t> o </a:t>
            </a:r>
            <a:r>
              <a:rPr lang="es-EC" b="1" dirty="0"/>
              <a:t>agrupado</a:t>
            </a:r>
            <a:r>
              <a:rPr lang="es-EC" dirty="0"/>
              <a:t>.</a:t>
            </a:r>
          </a:p>
          <a:p>
            <a:pPr lvl="0"/>
            <a:r>
              <a:rPr lang="es-EC" dirty="0"/>
              <a:t>Pueden ser </a:t>
            </a:r>
            <a:r>
              <a:rPr lang="es-EC" b="1" dirty="0"/>
              <a:t>basados en eventos</a:t>
            </a:r>
            <a:r>
              <a:rPr lang="es-EC" dirty="0"/>
              <a:t> (agregados) o </a:t>
            </a:r>
            <a:r>
              <a:rPr lang="es-EC" b="1" dirty="0"/>
              <a:t>de seguimiento</a:t>
            </a:r>
            <a:r>
              <a:rPr lang="es-EC" dirty="0"/>
              <a:t> (</a:t>
            </a:r>
            <a:r>
              <a:rPr lang="es-EC" dirty="0" err="1"/>
              <a:t>tracker</a:t>
            </a:r>
            <a:r>
              <a:rPr lang="es-EC" dirty="0"/>
              <a:t>).</a:t>
            </a:r>
          </a:p>
          <a:p>
            <a:pPr lvl="0"/>
            <a:r>
              <a:rPr lang="es-EC" dirty="0"/>
              <a:t>En ESAVI, el programa define los formularios de notificación e investigación de cada caso.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E823D-4EBC-52F7-6C4B-FF89CA686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B2133B-CE83-62C6-44B4-B5B5E2A4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33" y="1883391"/>
            <a:ext cx="2714767" cy="27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43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A004E-9FD9-61B3-FFEC-5A8D0E91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1C92-B7F1-35DD-1CDC-3D33BB77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Etapas de un 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0E11D-CBEF-CE69-573C-73DD9DDC4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690689"/>
            <a:ext cx="5815084" cy="4013426"/>
          </a:xfrm>
        </p:spPr>
        <p:txBody>
          <a:bodyPr>
            <a:normAutofit/>
          </a:bodyPr>
          <a:lstStyle/>
          <a:p>
            <a:pPr lvl="0"/>
            <a:r>
              <a:rPr lang="es-EC" dirty="0"/>
              <a:t>Subdividen un programa en </a:t>
            </a:r>
            <a:r>
              <a:rPr lang="es-EC" b="1" dirty="0"/>
              <a:t>fases </a:t>
            </a:r>
            <a:r>
              <a:rPr lang="es-EC" dirty="0"/>
              <a:t>o</a:t>
            </a:r>
            <a:r>
              <a:rPr lang="es-EC" b="1" dirty="0"/>
              <a:t> </a:t>
            </a:r>
            <a:r>
              <a:rPr lang="es-EC" dirty="0"/>
              <a:t>formularios específicos</a:t>
            </a:r>
          </a:p>
          <a:p>
            <a:pPr marL="0" lvl="0" indent="0">
              <a:buNone/>
            </a:pPr>
            <a:endParaRPr lang="es-EC" b="1" dirty="0"/>
          </a:p>
          <a:p>
            <a:pPr marL="0" lvl="0" indent="0">
              <a:buNone/>
            </a:pPr>
            <a:r>
              <a:rPr lang="es-EC" dirty="0"/>
              <a:t>Ejemplo:</a:t>
            </a:r>
            <a:br>
              <a:rPr lang="es-EC" dirty="0"/>
            </a:br>
            <a:r>
              <a:rPr lang="es-EC" dirty="0"/>
              <a:t>1️⃣ Notificación inicial del evento</a:t>
            </a:r>
            <a:br>
              <a:rPr lang="es-EC" dirty="0"/>
            </a:br>
            <a:r>
              <a:rPr lang="es-EC" dirty="0"/>
              <a:t>2️⃣ Investigación del caso</a:t>
            </a:r>
            <a:br>
              <a:rPr lang="es-EC" dirty="0"/>
            </a:br>
            <a:r>
              <a:rPr lang="es-EC" dirty="0"/>
              <a:t>3️⃣ Clasificación final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938D4-07FB-F187-6029-519D936A3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907307C-10AA-19D0-CCA5-05F49C031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571264"/>
              </p:ext>
            </p:extLst>
          </p:nvPr>
        </p:nvGraphicFramePr>
        <p:xfrm>
          <a:off x="6714699" y="1555340"/>
          <a:ext cx="5254388" cy="3747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068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13383-7F55-EE10-116B-73400FFF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993A-FB81-627C-DE7E-502DD8EA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 err="1"/>
              <a:t>Reportantes</a:t>
            </a:r>
            <a:r>
              <a:rPr lang="es-EC" noProof="0" dirty="0"/>
              <a:t> (usuarios)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87C0-5B47-F472-4791-45C8F415D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690689"/>
            <a:ext cx="5815084" cy="4013426"/>
          </a:xfrm>
        </p:spPr>
        <p:txBody>
          <a:bodyPr>
            <a:normAutofit/>
          </a:bodyPr>
          <a:lstStyle/>
          <a:p>
            <a:pPr lvl="0"/>
            <a:r>
              <a:rPr lang="es-EC" dirty="0"/>
              <a:t>Registran los casos de ESAVI</a:t>
            </a:r>
          </a:p>
          <a:p>
            <a:pPr lvl="0"/>
            <a:r>
              <a:rPr lang="es-EC" dirty="0"/>
              <a:t>Control de </a:t>
            </a:r>
            <a:r>
              <a:rPr lang="es-EC" b="1" dirty="0"/>
              <a:t>acceso </a:t>
            </a:r>
            <a:r>
              <a:rPr lang="es-EC" dirty="0"/>
              <a:t>con seguridad por roles</a:t>
            </a:r>
          </a:p>
          <a:p>
            <a:pPr lvl="0"/>
            <a:r>
              <a:rPr lang="es-EC" dirty="0"/>
              <a:t>Los</a:t>
            </a:r>
            <a:r>
              <a:rPr lang="es-EC" b="1" dirty="0"/>
              <a:t> Roles</a:t>
            </a:r>
            <a:r>
              <a:rPr lang="es-EC" dirty="0"/>
              <a:t> permiten acceso a diferentes opciones</a:t>
            </a:r>
          </a:p>
          <a:p>
            <a:pPr lvl="0"/>
            <a:r>
              <a:rPr lang="es-EC" dirty="0"/>
              <a:t>Los roles permiten acceder a unidades organizativas, eventos reportados, datos analíticos, etc.</a:t>
            </a:r>
          </a:p>
          <a:p>
            <a:pPr marL="0" lvl="0" indent="0">
              <a:buNone/>
            </a:pPr>
            <a:endParaRPr lang="es-EC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DACE7-9F0A-7B36-4259-3CB9B5A28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A24056-8AFD-654D-6104-7EDF53A5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36" y="1786223"/>
            <a:ext cx="3277096" cy="32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547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F608F-625D-AF20-345A-9E7BA2BE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602E4-9E39-7A31-8627-80D4059D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s-EC" noProof="0" dirty="0"/>
              <a:t>Analíticas en DHIS2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DF7E-3545-DB58-EA97-C4203AB1C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0F4E9AD8-370A-3CBB-AFEC-57A5AE7A6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342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2C976-B127-B01C-54EE-99B8E2C09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CCD9-3AC6-C555-327F-7E14F16E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318C-B122-CB87-3DEE-B08F13A60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D4533E10-14F7-FA20-5C7B-9DD917AE4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724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02767-0169-1EAA-70CE-C272E19A8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0960-A66F-39CF-879C-AA7A8D46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¿Qué son los procesos de analítica?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EA16-F77F-1172-06B9-DB71A1B84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690689"/>
            <a:ext cx="5815084" cy="4013426"/>
          </a:xfrm>
        </p:spPr>
        <p:txBody>
          <a:bodyPr>
            <a:normAutofit/>
          </a:bodyPr>
          <a:lstStyle/>
          <a:p>
            <a:pPr lvl="0"/>
            <a:r>
              <a:rPr lang="es-EC" sz="3200" dirty="0"/>
              <a:t>Interacción de metadatos de analítica:</a:t>
            </a:r>
          </a:p>
          <a:p>
            <a:pPr lvl="1"/>
            <a:r>
              <a:rPr lang="es-EC" sz="2800" dirty="0"/>
              <a:t>Indicadores</a:t>
            </a:r>
          </a:p>
          <a:p>
            <a:pPr lvl="1"/>
            <a:r>
              <a:rPr lang="es-EC" sz="2800" dirty="0"/>
              <a:t>Métricas</a:t>
            </a:r>
          </a:p>
          <a:p>
            <a:pPr lvl="1"/>
            <a:r>
              <a:rPr lang="es-EC" sz="2800" dirty="0"/>
              <a:t>Mapas</a:t>
            </a:r>
          </a:p>
          <a:p>
            <a:pPr lvl="1"/>
            <a:r>
              <a:rPr lang="es-EC" sz="2800" dirty="0"/>
              <a:t>Agrupaciones</a:t>
            </a:r>
          </a:p>
          <a:p>
            <a:r>
              <a:rPr lang="es-EC" sz="3200" dirty="0"/>
              <a:t>Se utilizan para reportes y tableros</a:t>
            </a:r>
          </a:p>
          <a:p>
            <a:pPr marL="0" lvl="0" indent="0">
              <a:buNone/>
            </a:pPr>
            <a:endParaRPr lang="es-EC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25AAC-9DA0-078F-14F1-36D8FBEEA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3410F4-0F00-CEFB-D6DB-94279126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83" y="1755625"/>
            <a:ext cx="2480012" cy="24800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F41C4F-6997-E198-8197-48C887C82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987" y="1690688"/>
            <a:ext cx="2480012" cy="2480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C81F114-9A85-65C4-4D6E-F4B7224C1C9F}"/>
                  </a:ext>
                </a:extLst>
              </p:cNvPr>
              <p:cNvSpPr txBox="1"/>
              <p:nvPr/>
            </p:nvSpPr>
            <p:spPr>
              <a:xfrm>
                <a:off x="5598994" y="4922586"/>
                <a:ext cx="6093724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C" b="0" smtClean="0"/>
                        <m:t>Tasa</m:t>
                      </m:r>
                      <m:r>
                        <m:rPr>
                          <m:nor/>
                        </m:rPr>
                        <a:rPr lang="es-EC" b="0" smtClean="0"/>
                        <m:t> </m:t>
                      </m:r>
                      <m:r>
                        <m:rPr>
                          <m:nor/>
                        </m:rPr>
                        <a:rPr lang="es-EC" b="0" smtClean="0"/>
                        <m:t>de</m:t>
                      </m:r>
                      <m:r>
                        <m:rPr>
                          <m:nor/>
                        </m:rPr>
                        <a:rPr lang="es-EC" b="0" smtClean="0"/>
                        <m:t> </m:t>
                      </m:r>
                      <m:r>
                        <m:rPr>
                          <m:nor/>
                        </m:rPr>
                        <a:rPr lang="es-EC" b="0" smtClean="0"/>
                        <m:t>ESAVI</m:t>
                      </m:r>
                      <m:r>
                        <a:rPr lang="es-EC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C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Casos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ESAVI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Dosis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C" b="0" i="1">
                              <a:latin typeface="Cambria Math" panose="02040503050406030204" pitchFamily="18" charset="0"/>
                            </a:rPr>
                            <m:t>administradas</m:t>
                          </m:r>
                        </m:den>
                      </m:f>
                      <m:r>
                        <a:rPr lang="es-EC" b="0" i="0">
                          <a:latin typeface="Cambria Math" panose="02040503050406030204" pitchFamily="18" charset="0"/>
                        </a:rPr>
                        <m:t>×100,000</m:t>
                      </m:r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C81F114-9A85-65C4-4D6E-F4B7224C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994" y="4922586"/>
                <a:ext cx="6093724" cy="618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0065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AC78-2056-8FA8-3C0C-6B27F0DA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1E0E-5784-AD43-F0B3-894A6678D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75"/>
            <a:ext cx="10515600" cy="1325563"/>
          </a:xfrm>
        </p:spPr>
        <p:txBody>
          <a:bodyPr/>
          <a:lstStyle/>
          <a:p>
            <a:r>
              <a:rPr lang="es-EC" noProof="0" dirty="0"/>
              <a:t>Ejemplos de tableros de ESAVI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58F8-0345-1741-9483-39686C5E0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4AF865-1AE4-9608-81F4-7F0E3EB5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36" y="1084583"/>
            <a:ext cx="10772064" cy="10376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68D3AE-FABD-C488-B6E7-987BEE81B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64" y="2174067"/>
            <a:ext cx="3596658" cy="36430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CD39289-89AC-2702-A0C3-984C0648E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213" y="2326620"/>
            <a:ext cx="3368961" cy="212618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BCE7260-A7B3-BB29-219F-178C4DF4B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255" y="2598411"/>
            <a:ext cx="4665498" cy="156332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B0483E0-422D-55DB-AE2B-97A7EAEF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733" y="4395026"/>
            <a:ext cx="7546341" cy="16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631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B9073-0DFA-84A4-28FD-51CB16DC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4D13-D463-83EF-ACA4-809F56819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s-EC" dirty="0"/>
              <a:t>Preguntas y discusión</a:t>
            </a:r>
            <a:endParaRPr lang="es-EC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4F646-F8F7-6DAA-F608-09A6BBCAD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0CB77AA3-59D1-61B0-4055-87D83EA49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259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592F-1572-A1B6-7A61-8F87BB75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026F-3901-43A1-9162-B6845B0ABB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C" noProof="0" dirty="0"/>
              <a:t>Contextualizar la herramienta DHIS2.</a:t>
            </a:r>
          </a:p>
          <a:p>
            <a:r>
              <a:rPr lang="es-EC" noProof="0" dirty="0"/>
              <a:t>Explicar la adaptabilidad de DHIS2 al flujo de ESAVI en el país.</a:t>
            </a:r>
          </a:p>
          <a:p>
            <a:r>
              <a:rPr lang="es-EC" noProof="0" dirty="0"/>
              <a:t>Detallar la estructura del módulo de ESAVI en DHIS2</a:t>
            </a:r>
          </a:p>
          <a:p>
            <a:r>
              <a:rPr lang="es-EC" dirty="0"/>
              <a:t>Mostrar funcionalidades clave de DHIS2</a:t>
            </a:r>
          </a:p>
          <a:p>
            <a:endParaRPr lang="es-EC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E4EFC-A728-F0C4-2C18-1039D26FF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18057D-D397-BD6A-09B3-0211589E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15" y="1999797"/>
            <a:ext cx="3526972" cy="35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5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8638-014E-1BB5-8EB5-10DB30CCB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1571-FE5A-A2A1-7841-F6AD2A7A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595"/>
            <a:ext cx="10515600" cy="1325563"/>
          </a:xfrm>
        </p:spPr>
        <p:txBody>
          <a:bodyPr/>
          <a:lstStyle/>
          <a:p>
            <a:r>
              <a:rPr lang="es-EC" noProof="0" dirty="0"/>
              <a:t>Generalidades de DHIS2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404ED-800A-E3CA-97E0-8CA02DDF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45417B86-A12C-3D80-2AC6-B7D6AB6A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912" y="342060"/>
            <a:ext cx="16328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altLang="es-EC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altLang="es-EC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8871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301BF-89B7-BB92-A0F4-1C46D6DA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7A37F72-24F5-0A90-B64A-6BF00728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29" y="1472312"/>
            <a:ext cx="4985656" cy="2832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A488D-DEDE-E6C0-A46E-EDFB024B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¿Qué es DHIS2?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B735-50B3-2FF2-D86C-1E1F59F07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 fontScale="92500"/>
          </a:bodyPr>
          <a:lstStyle/>
          <a:p>
            <a:pPr lvl="0"/>
            <a:r>
              <a:rPr lang="es-EC" dirty="0"/>
              <a:t>Plataforma </a:t>
            </a:r>
            <a:r>
              <a:rPr lang="es-EC" b="1" dirty="0"/>
              <a:t>de código abierto</a:t>
            </a:r>
            <a:r>
              <a:rPr lang="es-EC" dirty="0"/>
              <a:t> para la </a:t>
            </a:r>
            <a:r>
              <a:rPr lang="es-EC" b="1" dirty="0"/>
              <a:t>gestión y análisis de información en salud</a:t>
            </a:r>
            <a:r>
              <a:rPr lang="es-EC" dirty="0"/>
              <a:t>.</a:t>
            </a:r>
          </a:p>
          <a:p>
            <a:pPr lvl="0"/>
            <a:r>
              <a:rPr lang="es-EC" dirty="0"/>
              <a:t>Desarrollada por la </a:t>
            </a:r>
            <a:r>
              <a:rPr lang="es-EC" b="1" dirty="0"/>
              <a:t>Universidad de Oslo (HISP)</a:t>
            </a:r>
            <a:r>
              <a:rPr lang="es-EC" dirty="0"/>
              <a:t>.</a:t>
            </a:r>
          </a:p>
          <a:p>
            <a:pPr lvl="0"/>
            <a:r>
              <a:rPr lang="es-EC" dirty="0"/>
              <a:t>Utilizada en más de </a:t>
            </a:r>
            <a:r>
              <a:rPr lang="es-EC" b="1" dirty="0"/>
              <a:t>100 países</a:t>
            </a:r>
            <a:r>
              <a:rPr lang="es-EC" dirty="0"/>
              <a:t> para sistemas nacionales de información en salud, vigilancia epidemiológica, inmunizaciones, entre otros.</a:t>
            </a:r>
          </a:p>
          <a:p>
            <a:pPr lvl="0"/>
            <a:r>
              <a:rPr lang="es-EC" dirty="0"/>
              <a:t>Permite capturar, almacenar, analizar y visualizar datos en tiempo real.</a:t>
            </a:r>
          </a:p>
          <a:p>
            <a:endParaRPr lang="es-EC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B7BE3-11FD-E8F6-DDA1-42D18A97C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911C128-51FB-6B9A-FE61-A336FFA5ECAF}"/>
              </a:ext>
            </a:extLst>
          </p:cNvPr>
          <p:cNvSpPr txBox="1"/>
          <p:nvPr/>
        </p:nvSpPr>
        <p:spPr>
          <a:xfrm>
            <a:off x="468085" y="5736773"/>
            <a:ext cx="681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400" dirty="0"/>
              <a:t>Fuente: </a:t>
            </a:r>
            <a:r>
              <a:rPr lang="es-EC" sz="1400" dirty="0">
                <a:hlinkClick r:id="rId4"/>
              </a:rPr>
              <a:t>https://dhis2.org/es/in-action/</a:t>
            </a:r>
            <a:r>
              <a:rPr lang="es-EC" sz="1400" dirty="0"/>
              <a:t> 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B5F9B6-4D1F-26FD-C051-2DC1DB768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1386" y="4593101"/>
            <a:ext cx="2933238" cy="8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914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BB858-6CB7-5119-EA7E-EE02A8578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54DE-E8EA-896C-EA69-7229F0A2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Componentes de DHIS2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8EA93-A50E-81F9-7323-29445C19A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sz="3200" b="1" dirty="0"/>
              <a:t>Módulo de agregados</a:t>
            </a:r>
            <a:r>
              <a:rPr lang="es-EC" sz="3200" dirty="0"/>
              <a:t> </a:t>
            </a:r>
          </a:p>
          <a:p>
            <a:pPr lvl="0"/>
            <a:r>
              <a:rPr lang="es-EC" sz="3200" b="1" dirty="0"/>
              <a:t>Módulo de seguimiento (</a:t>
            </a:r>
            <a:r>
              <a:rPr lang="es-EC" sz="3200" b="1" dirty="0" err="1"/>
              <a:t>Tracker</a:t>
            </a:r>
            <a:r>
              <a:rPr lang="es-EC" sz="3200" b="1" dirty="0"/>
              <a:t>)</a:t>
            </a:r>
            <a:r>
              <a:rPr lang="es-EC" sz="3200" dirty="0"/>
              <a:t> — clave para ESAVI, permite registrar casos individuales.</a:t>
            </a:r>
          </a:p>
          <a:p>
            <a:pPr lvl="0"/>
            <a:r>
              <a:rPr lang="es-EC" sz="3200" b="1" dirty="0"/>
              <a:t>Visualizaciones y paneles</a:t>
            </a:r>
            <a:r>
              <a:rPr lang="es-EC" sz="3200" dirty="0"/>
              <a:t> con herramientas como </a:t>
            </a:r>
            <a:r>
              <a:rPr lang="es-EC" sz="3200" b="1" dirty="0" err="1"/>
              <a:t>Dashboards</a:t>
            </a:r>
            <a:r>
              <a:rPr lang="es-EC" sz="3200" b="1" dirty="0"/>
              <a:t>, Data </a:t>
            </a:r>
            <a:r>
              <a:rPr lang="es-EC" sz="3200" b="1" dirty="0" err="1"/>
              <a:t>Visualizer</a:t>
            </a:r>
            <a:r>
              <a:rPr lang="es-EC" sz="3200" b="1" dirty="0"/>
              <a:t>, </a:t>
            </a:r>
            <a:r>
              <a:rPr lang="es-EC" sz="3200" b="1" dirty="0" err="1"/>
              <a:t>Maps</a:t>
            </a:r>
            <a:r>
              <a:rPr lang="es-EC" sz="3200" b="1" dirty="0"/>
              <a:t>, </a:t>
            </a:r>
            <a:r>
              <a:rPr lang="es-EC" sz="3200" b="1" dirty="0" err="1"/>
              <a:t>Reports</a:t>
            </a:r>
            <a:r>
              <a:rPr lang="es-EC" sz="3200" dirty="0"/>
              <a:t>.</a:t>
            </a:r>
          </a:p>
          <a:p>
            <a:pPr lvl="0"/>
            <a:r>
              <a:rPr lang="es-EC" sz="3200" b="1" dirty="0"/>
              <a:t>Metadatos configurables</a:t>
            </a:r>
            <a:endParaRPr lang="es-EC" sz="32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655BB-4D58-B629-096A-E3AD57A95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C45F23-52D7-6B25-4407-AF7C3EBE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54" y="1372998"/>
            <a:ext cx="1632856" cy="16328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909C7CD-F10F-4A85-9120-2330F2D6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163" y="3028153"/>
            <a:ext cx="1185785" cy="118578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A534AB-A377-70B1-56C8-6F5C803B8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09" y="3992933"/>
            <a:ext cx="2320147" cy="232014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0C369D-8D0E-4D67-E94D-81AD37B38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1812" y="4618521"/>
            <a:ext cx="1426029" cy="14260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B4C44AF-8E8C-EAA2-A473-C32DA19C0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7134" y="1463698"/>
            <a:ext cx="1451456" cy="14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896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4D373-9F89-4DBF-859D-0F4D4D41D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AA56-D213-D122-470D-2B9C912A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Ventajas de usar DHIS2 en vigilancia</a:t>
            </a:r>
            <a:endParaRPr lang="es-EC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C812-EBA5-D5C2-80BD-2F4329F9C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0689"/>
            <a:ext cx="7380514" cy="4013426"/>
          </a:xfrm>
        </p:spPr>
        <p:txBody>
          <a:bodyPr>
            <a:normAutofit/>
          </a:bodyPr>
          <a:lstStyle/>
          <a:p>
            <a:pPr lvl="0"/>
            <a:r>
              <a:rPr lang="es-EC" sz="3200" dirty="0"/>
              <a:t>DHIS2 es personalizable y </a:t>
            </a:r>
            <a:r>
              <a:rPr lang="es-EC" sz="3200" b="1" dirty="0"/>
              <a:t>extensible</a:t>
            </a:r>
          </a:p>
          <a:p>
            <a:pPr lvl="0"/>
            <a:r>
              <a:rPr lang="es-EC" sz="3200" noProof="0" dirty="0"/>
              <a:t>Compatible con </a:t>
            </a:r>
            <a:r>
              <a:rPr lang="es-EC" sz="3200" b="1" noProof="0" dirty="0"/>
              <a:t>estándares</a:t>
            </a:r>
            <a:r>
              <a:rPr lang="es-EC" sz="3200" noProof="0" dirty="0"/>
              <a:t> internacionales (MedDRA, </a:t>
            </a:r>
            <a:r>
              <a:rPr lang="es-EC" sz="3200" noProof="0" dirty="0" err="1"/>
              <a:t>WHODrug</a:t>
            </a:r>
            <a:r>
              <a:rPr lang="es-EC" sz="3200" noProof="0" dirty="0"/>
              <a:t>)</a:t>
            </a:r>
          </a:p>
          <a:p>
            <a:pPr lvl="0"/>
            <a:r>
              <a:rPr lang="es-EC" sz="3200" dirty="0"/>
              <a:t>Accesible desde web y móvil</a:t>
            </a:r>
          </a:p>
          <a:p>
            <a:pPr lvl="0"/>
            <a:r>
              <a:rPr lang="es-EC" sz="3200" noProof="0" dirty="0"/>
              <a:t>Analíticas integradas</a:t>
            </a:r>
          </a:p>
          <a:p>
            <a:pPr lvl="0"/>
            <a:r>
              <a:rPr lang="es-EC" sz="3200" dirty="0"/>
              <a:t>Soporte y mantenimiento de la comunidad</a:t>
            </a:r>
            <a:endParaRPr lang="es-EC" sz="32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05B96-3240-0173-5878-A320AF179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87B1C1-624B-D6E6-8386-120D8B03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42" y="1690688"/>
            <a:ext cx="1597925" cy="15979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33FA7E-814A-4D3D-F753-AB64C899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375" y="3972800"/>
            <a:ext cx="1504179" cy="15041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2EA2DF-1EE9-FF30-EA74-9DDBA9FA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7416" y="3908793"/>
            <a:ext cx="1632194" cy="16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96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65F3B-D18E-48D3-9F01-C0FCF8FB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Adaptabilidad al flujo de vigilancia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06665B-4415-7FE4-09F3-58991DCE2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790A5A-4EFF-F2F3-8B31-273C56BD6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13" y="1820780"/>
            <a:ext cx="7380514" cy="4013426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C" sz="3200" dirty="0"/>
              <a:t>Permite </a:t>
            </a:r>
            <a:r>
              <a:rPr lang="es-EC" sz="3200" b="1" dirty="0"/>
              <a:t>notificar </a:t>
            </a:r>
            <a:r>
              <a:rPr lang="es-EC" sz="3200" dirty="0"/>
              <a:t>casos individuales</a:t>
            </a:r>
          </a:p>
          <a:p>
            <a:pPr lvl="0"/>
            <a:r>
              <a:rPr lang="es-EC" sz="3200" noProof="0" dirty="0"/>
              <a:t>Metadatos </a:t>
            </a:r>
            <a:r>
              <a:rPr lang="es-EC" sz="3200" b="1" noProof="0" dirty="0"/>
              <a:t>configurables</a:t>
            </a:r>
          </a:p>
          <a:p>
            <a:pPr lvl="1"/>
            <a:r>
              <a:rPr lang="es-EC" sz="2800" dirty="0"/>
              <a:t>Personalización a medida</a:t>
            </a:r>
          </a:p>
          <a:p>
            <a:pPr lvl="1"/>
            <a:r>
              <a:rPr lang="es-EC" sz="2800" dirty="0"/>
              <a:t>Flujo mediante etapas</a:t>
            </a:r>
          </a:p>
          <a:p>
            <a:pPr lvl="1"/>
            <a:r>
              <a:rPr lang="es-EC" sz="2800" noProof="0" dirty="0"/>
              <a:t>Variables específicas</a:t>
            </a:r>
          </a:p>
          <a:p>
            <a:r>
              <a:rPr lang="es-EC" sz="3200" dirty="0"/>
              <a:t>Permite crear </a:t>
            </a:r>
            <a:r>
              <a:rPr lang="es-EC" sz="3200" b="1" dirty="0"/>
              <a:t>tableros interactivos</a:t>
            </a:r>
            <a:r>
              <a:rPr lang="es-EC" sz="3200" dirty="0"/>
              <a:t> para monitoreo</a:t>
            </a:r>
          </a:p>
          <a:p>
            <a:r>
              <a:rPr lang="es-EC" sz="3200" noProof="0" dirty="0"/>
              <a:t>Permite la </a:t>
            </a:r>
            <a:r>
              <a:rPr lang="es-EC" sz="3200" b="1" noProof="0" dirty="0"/>
              <a:t>integración</a:t>
            </a:r>
            <a:r>
              <a:rPr lang="es-EC" sz="3200" noProof="0" dirty="0"/>
              <a:t> con sistemas existentes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C4B1F43-B6BA-2415-FE9C-98AB14FB7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1153"/>
              </p:ext>
            </p:extLst>
          </p:nvPr>
        </p:nvGraphicFramePr>
        <p:xfrm>
          <a:off x="7057788" y="1795119"/>
          <a:ext cx="5134212" cy="3804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1490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5B0D-293A-66E4-39DA-02C3FF17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B2AA8-205A-A5CC-2B77-D7E3C95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Resultados y beneficios esperado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A8D1B2-1EB0-06EF-83B0-41EAC7E32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AD2A55-EB4E-83E4-E97B-146834722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13" y="1820780"/>
            <a:ext cx="7380514" cy="4013426"/>
          </a:xfrm>
        </p:spPr>
        <p:txBody>
          <a:bodyPr>
            <a:normAutofit lnSpcReduction="10000"/>
          </a:bodyPr>
          <a:lstStyle/>
          <a:p>
            <a:pPr lvl="0"/>
            <a:r>
              <a:rPr lang="es-EC" sz="3600" noProof="0" dirty="0"/>
              <a:t>Información </a:t>
            </a:r>
            <a:r>
              <a:rPr lang="es-EC" sz="3600" b="1" noProof="0" dirty="0"/>
              <a:t>oportuna</a:t>
            </a:r>
            <a:r>
              <a:rPr lang="es-EC" sz="3600" noProof="0" dirty="0"/>
              <a:t> y de calidad</a:t>
            </a:r>
          </a:p>
          <a:p>
            <a:pPr lvl="0"/>
            <a:r>
              <a:rPr lang="es-EC" sz="3600" b="1" noProof="0" dirty="0"/>
              <a:t>Integración</a:t>
            </a:r>
            <a:r>
              <a:rPr lang="es-EC" sz="3600" noProof="0" dirty="0"/>
              <a:t> de datos de ESAVI</a:t>
            </a:r>
          </a:p>
          <a:p>
            <a:pPr lvl="0"/>
            <a:r>
              <a:rPr lang="es-EC" sz="3600" dirty="0"/>
              <a:t>Análisis en </a:t>
            </a:r>
            <a:r>
              <a:rPr lang="es-EC" sz="3600" b="1" dirty="0"/>
              <a:t>tiempo real</a:t>
            </a:r>
          </a:p>
          <a:p>
            <a:pPr lvl="0"/>
            <a:r>
              <a:rPr lang="es-EC" sz="3600" noProof="0" dirty="0"/>
              <a:t>Base para toma de </a:t>
            </a:r>
            <a:r>
              <a:rPr lang="es-EC" sz="3600" b="1" noProof="0" dirty="0"/>
              <a:t>decisiones</a:t>
            </a:r>
          </a:p>
          <a:p>
            <a:pPr lvl="0"/>
            <a:r>
              <a:rPr lang="es-EC" sz="3600" dirty="0"/>
              <a:t>Mejora de la </a:t>
            </a:r>
            <a:r>
              <a:rPr lang="es-EC" sz="3600" b="1" dirty="0"/>
              <a:t>seguridad</a:t>
            </a:r>
            <a:r>
              <a:rPr lang="es-EC" sz="3600" dirty="0"/>
              <a:t> de los procesos de vacunación</a:t>
            </a:r>
            <a:endParaRPr lang="es-EC" sz="36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292995-9C4D-9C74-33A4-22AD874E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81" y="2160327"/>
            <a:ext cx="2537346" cy="25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442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fc4985f8-37d9-4bb5-b0ab-52fe5861bc15">Spanish</Language>
    <Category xmlns="fc4985f8-37d9-4bb5-b0ab-52fe5861bc15">23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A2D74FF3C00B4C8128FF4BCDB02FA2" ma:contentTypeVersion="7" ma:contentTypeDescription="Create a new document." ma:contentTypeScope="" ma:versionID="7d6ea342b8911b9eaf2535ce9ad3c522">
  <xsd:schema xmlns:xsd="http://www.w3.org/2001/XMLSchema" xmlns:xs="http://www.w3.org/2001/XMLSchema" xmlns:p="http://schemas.microsoft.com/office/2006/metadata/properties" xmlns:ns2="fc4985f8-37d9-4bb5-b0ab-52fe5861bc15" targetNamespace="http://schemas.microsoft.com/office/2006/metadata/properties" ma:root="true" ma:fieldsID="8eac43fcd857522ab5cba274636b8c11" ns2:_="">
    <xsd:import namespace="fc4985f8-37d9-4bb5-b0ab-52fe5861bc15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Language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985f8-37d9-4bb5-b0ab-52fe5861bc15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list="{216c54be-658c-456c-baba-10e378a485ef}" ma:internalName="Category" ma:readOnly="false" ma:showField="Title">
      <xsd:simpleType>
        <xsd:restriction base="dms:Lookup"/>
      </xsd:simpleType>
    </xsd:element>
    <xsd:element name="Language" ma:index="9" nillable="true" ma:displayName="Language" ma:format="Dropdown" ma:internalName="Language">
      <xsd:simpleType>
        <xsd:restriction base="dms:Choice">
          <xsd:enumeration value="English"/>
          <xsd:enumeration value="French"/>
          <xsd:enumeration value="Portuguese"/>
          <xsd:enumeration value="Spanish"/>
          <xsd:enumeration value="Bilingual"/>
          <xsd:enumeration value="Multilingual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  <ds:schemaRef ds:uri="fc4985f8-37d9-4bb5-b0ab-52fe5861bc15"/>
  </ds:schemaRefs>
</ds:datastoreItem>
</file>

<file path=customXml/itemProps2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1AD1F6-7B36-4B1B-A89B-D74F64307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985f8-37d9-4bb5-b0ab-52fe5861bc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586</Words>
  <Application>Microsoft Office PowerPoint</Application>
  <PresentationFormat>Panorámica</PresentationFormat>
  <Paragraphs>147</Paragraphs>
  <Slides>22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Calibri Regular</vt:lpstr>
      <vt:lpstr>Cambria Math</vt:lpstr>
      <vt:lpstr>Times New Roman</vt:lpstr>
      <vt:lpstr>Office Theme</vt:lpstr>
      <vt:lpstr>Presentación de PowerPoint</vt:lpstr>
      <vt:lpstr>Objetivos</vt:lpstr>
      <vt:lpstr>Objetivos</vt:lpstr>
      <vt:lpstr>Generalidades de DHIS2</vt:lpstr>
      <vt:lpstr>¿Qué es DHIS2?</vt:lpstr>
      <vt:lpstr>Componentes de DHIS2</vt:lpstr>
      <vt:lpstr>Ventajas de usar DHIS2 en vigilancia</vt:lpstr>
      <vt:lpstr>Adaptabilidad al flujo de vigilancia</vt:lpstr>
      <vt:lpstr>Resultados y beneficios esperado</vt:lpstr>
      <vt:lpstr>Metadatos en DHIS2</vt:lpstr>
      <vt:lpstr>Principales dimensiones de DHIS2</vt:lpstr>
      <vt:lpstr>Unidades Organizativas</vt:lpstr>
      <vt:lpstr>Elementos de datos</vt:lpstr>
      <vt:lpstr>Opciones y conjuntos de opciones</vt:lpstr>
      <vt:lpstr>Programas en DHIS2</vt:lpstr>
      <vt:lpstr>¿Qué es un programa?</vt:lpstr>
      <vt:lpstr>Etapas de un programa</vt:lpstr>
      <vt:lpstr>Reportantes (usuarios)</vt:lpstr>
      <vt:lpstr>Analíticas en DHIS2</vt:lpstr>
      <vt:lpstr>¿Qué son los procesos de analítica?</vt:lpstr>
      <vt:lpstr>Ejemplos de tableros de ESAVI</vt:lpstr>
      <vt:lpstr>Preguntas y discusión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Diego Peralta Suing</cp:lastModifiedBy>
  <cp:revision>13</cp:revision>
  <dcterms:created xsi:type="dcterms:W3CDTF">2020-02-24T17:34:00Z</dcterms:created>
  <dcterms:modified xsi:type="dcterms:W3CDTF">2025-10-25T15:23:52Z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0x01010085A2D74FF3C00B4C8128FF4BCDB02FA2</vt:lpwstr>
  </property>
  <property fmtid="{D5CDD505-2E9C-101B-9397-08002B2CF9AE}" pid="3" name="_dlc_DocIdItemGuid">
    <vt:lpwstr>dc3d5798-aaa7-46de-8340-cb2149bef68c</vt:lpwstr>
  </property>
  <property fmtid="{D5CDD505-2E9C-101B-9397-08002B2CF9AE}" pid="4" name="Order">
    <vt:r8>10700</vt:r8>
  </property>
</Properties>
</file>